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1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83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6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2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09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55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59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0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89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8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53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91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CCFE1-BFE8-4401-983A-E664F47DF8CD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380D1-F77F-446F-84EF-2FA2A8E29A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60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3107"/>
          </a:xfrm>
        </p:spPr>
        <p:txBody>
          <a:bodyPr/>
          <a:lstStyle/>
          <a:p>
            <a:r>
              <a:rPr lang="cs-CZ" b="1" dirty="0" smtClean="0"/>
              <a:t>My </a:t>
            </a:r>
            <a:r>
              <a:rPr lang="cs-CZ" b="1" dirty="0" err="1" smtClean="0"/>
              <a:t>school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395470"/>
            <a:ext cx="9144000" cy="261763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5" y="2395470"/>
            <a:ext cx="6709893" cy="261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8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35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director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Vladimír Cvrček.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are 22 </a:t>
            </a:r>
            <a:r>
              <a:rPr lang="cs-CZ" dirty="0" err="1" smtClean="0"/>
              <a:t>classes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has </a:t>
            </a:r>
            <a:r>
              <a:rPr lang="cs-CZ" dirty="0" err="1" smtClean="0"/>
              <a:t>got</a:t>
            </a:r>
            <a:r>
              <a:rPr lang="cs-CZ" dirty="0" smtClean="0"/>
              <a:t> 2 </a:t>
            </a:r>
            <a:r>
              <a:rPr lang="cs-CZ" dirty="0" err="1" smtClean="0"/>
              <a:t>gyms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524" y="1825625"/>
            <a:ext cx="47625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9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MY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153107"/>
              </p:ext>
            </p:extLst>
          </p:nvPr>
        </p:nvGraphicFramePr>
        <p:xfrm>
          <a:off x="2434104" y="2215167"/>
          <a:ext cx="7173534" cy="2676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4166"/>
                <a:gridCol w="938228"/>
                <a:gridCol w="938228"/>
                <a:gridCol w="938228"/>
                <a:gridCol w="938228"/>
                <a:gridCol w="938228"/>
                <a:gridCol w="938228"/>
              </a:tblGrid>
              <a:tr h="28628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236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err="1">
                          <a:effectLst/>
                        </a:rPr>
                        <a:t>Monday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CZ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Bio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437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err="1">
                          <a:effectLst/>
                        </a:rPr>
                        <a:t>Tuesday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CZ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Desing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CZ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236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err="1">
                          <a:effectLst/>
                        </a:rPr>
                        <a:t>Wednesday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CZ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Mu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His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53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err="1">
                          <a:effectLst/>
                        </a:rPr>
                        <a:t>Thursday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CZ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CZ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Art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Art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66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err="1">
                          <a:effectLst/>
                        </a:rPr>
                        <a:t>Friday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CZ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His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ICT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99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Me</a:t>
            </a:r>
            <a:r>
              <a:rPr lang="cs-CZ" dirty="0" smtClean="0"/>
              <a:t> and my </a:t>
            </a:r>
            <a:r>
              <a:rPr lang="cs-CZ" dirty="0" err="1" smtClean="0"/>
              <a:t>school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My favorite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ICT.</a:t>
            </a:r>
          </a:p>
          <a:p>
            <a:r>
              <a:rPr lang="cs-CZ" dirty="0" smtClean="0"/>
              <a:t>My favorite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Friday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Music.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like</a:t>
            </a:r>
            <a:r>
              <a:rPr lang="cs-CZ" dirty="0" smtClean="0"/>
              <a:t> go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trip</a:t>
            </a:r>
            <a:r>
              <a:rPr lang="cs-CZ" dirty="0"/>
              <a:t> </a:t>
            </a:r>
            <a:r>
              <a:rPr lang="cs-CZ" dirty="0" smtClean="0"/>
              <a:t>and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in </a:t>
            </a:r>
            <a:r>
              <a:rPr lang="cs-CZ" dirty="0" err="1" smtClean="0"/>
              <a:t>nature</a:t>
            </a:r>
            <a:r>
              <a:rPr lang="cs-CZ" dirty="0" smtClean="0"/>
              <a:t>.</a:t>
            </a:r>
          </a:p>
          <a:p>
            <a:r>
              <a:rPr lang="cs-CZ" dirty="0" smtClean="0"/>
              <a:t>My favorite </a:t>
            </a:r>
            <a:r>
              <a:rPr lang="cs-CZ" dirty="0" err="1" smtClean="0"/>
              <a:t>teachers</a:t>
            </a:r>
            <a:r>
              <a:rPr lang="cs-CZ" dirty="0" smtClean="0"/>
              <a:t> are R. Jančo and I. </a:t>
            </a:r>
            <a:r>
              <a:rPr lang="cs-CZ" dirty="0" err="1" smtClean="0"/>
              <a:t>Kolátorová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57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My </a:t>
            </a:r>
            <a:r>
              <a:rPr lang="cs-CZ" dirty="0" err="1" smtClean="0"/>
              <a:t>class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 my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23 </a:t>
            </a:r>
            <a:r>
              <a:rPr lang="cs-CZ" dirty="0" err="1" smtClean="0"/>
              <a:t>students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7 </a:t>
            </a:r>
            <a:r>
              <a:rPr lang="cs-CZ" dirty="0" err="1" smtClean="0"/>
              <a:t>boys</a:t>
            </a:r>
            <a:r>
              <a:rPr lang="cs-CZ" dirty="0" smtClean="0"/>
              <a:t> and 16 </a:t>
            </a:r>
            <a:r>
              <a:rPr lang="cs-CZ" dirty="0" err="1" smtClean="0"/>
              <a:t>girls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friendly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r>
              <a:rPr lang="cs-CZ" dirty="0"/>
              <a:t> </a:t>
            </a:r>
            <a:r>
              <a:rPr lang="cs-CZ" dirty="0" smtClean="0"/>
              <a:t>her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Tereza Lupínková.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teach</a:t>
            </a:r>
            <a:r>
              <a:rPr lang="cs-CZ" dirty="0" smtClean="0"/>
              <a:t> </a:t>
            </a:r>
            <a:r>
              <a:rPr lang="cs-CZ" dirty="0" err="1" smtClean="0"/>
              <a:t>five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.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go to </a:t>
            </a:r>
            <a:r>
              <a:rPr lang="cs-CZ" dirty="0" err="1" smtClean="0"/>
              <a:t>school</a:t>
            </a:r>
            <a:r>
              <a:rPr lang="cs-CZ" dirty="0" smtClean="0"/>
              <a:t> in </a:t>
            </a:r>
            <a:r>
              <a:rPr lang="cs-CZ" dirty="0" err="1" smtClean="0"/>
              <a:t>nature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56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Mgr. Tereza Lupínková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26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has </a:t>
            </a:r>
            <a:r>
              <a:rPr lang="cs-CZ" dirty="0" err="1" smtClean="0"/>
              <a:t>got</a:t>
            </a:r>
            <a:r>
              <a:rPr lang="cs-CZ" dirty="0" smtClean="0"/>
              <a:t> 1 </a:t>
            </a:r>
            <a:r>
              <a:rPr lang="cs-CZ" dirty="0" err="1" smtClean="0"/>
              <a:t>sister</a:t>
            </a:r>
            <a:r>
              <a:rPr lang="cs-CZ" dirty="0" smtClean="0"/>
              <a:t> and 1 </a:t>
            </a:r>
            <a:r>
              <a:rPr lang="cs-CZ" dirty="0" err="1" smtClean="0"/>
              <a:t>brother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Her favorite </a:t>
            </a:r>
            <a:r>
              <a:rPr lang="cs-CZ" dirty="0" err="1" smtClean="0"/>
              <a:t>colors</a:t>
            </a:r>
            <a:r>
              <a:rPr lang="cs-CZ" dirty="0" smtClean="0"/>
              <a:t> are  green and </a:t>
            </a:r>
            <a:r>
              <a:rPr lang="cs-CZ" dirty="0" err="1" smtClean="0"/>
              <a:t>yellow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teaches</a:t>
            </a:r>
            <a:r>
              <a:rPr lang="cs-CZ" dirty="0" smtClean="0"/>
              <a:t> in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Czech, </a:t>
            </a:r>
            <a:r>
              <a:rPr lang="cs-CZ" dirty="0" err="1" smtClean="0"/>
              <a:t>Maths</a:t>
            </a:r>
            <a:r>
              <a:rPr lang="cs-CZ" dirty="0" smtClean="0"/>
              <a:t>, Art and Design, Biology and Music.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likes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1 2 3.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likes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films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has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budgie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61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Mgr. Zuzana Jedličková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teaches</a:t>
            </a:r>
            <a:r>
              <a:rPr lang="cs-CZ" dirty="0" smtClean="0"/>
              <a:t> in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likes</a:t>
            </a:r>
            <a:r>
              <a:rPr lang="cs-CZ" dirty="0" smtClean="0"/>
              <a:t> </a:t>
            </a:r>
            <a:r>
              <a:rPr lang="cs-CZ" dirty="0" err="1" smtClean="0"/>
              <a:t>traveling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Her favorite hobby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cycling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Her favorite food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Stifado</a:t>
            </a:r>
            <a:r>
              <a:rPr lang="cs-CZ" dirty="0" smtClean="0"/>
              <a:t>.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greek</a:t>
            </a:r>
            <a:r>
              <a:rPr lang="cs-CZ" dirty="0" smtClean="0"/>
              <a:t> food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onion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hasn´t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dirty="0" err="1" smtClean="0"/>
              <a:t>pet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cs-CZ" dirty="0" err="1" smtClean="0"/>
              <a:t>strict</a:t>
            </a:r>
            <a:r>
              <a:rPr lang="cs-CZ" dirty="0" smtClean="0"/>
              <a:t> but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fair</a:t>
            </a:r>
            <a:r>
              <a:rPr lang="cs-CZ" dirty="0"/>
              <a:t> </a:t>
            </a:r>
            <a:r>
              <a:rPr lang="cs-CZ" dirty="0" err="1" smtClean="0"/>
              <a:t>teacher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willing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30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Robert Jančo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 </a:t>
            </a:r>
            <a:r>
              <a:rPr lang="cs-CZ" dirty="0" err="1" smtClean="0"/>
              <a:t>teaches</a:t>
            </a:r>
            <a:r>
              <a:rPr lang="cs-CZ" dirty="0" smtClean="0"/>
              <a:t> in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ICT.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likes</a:t>
            </a:r>
            <a:r>
              <a:rPr lang="cs-CZ" dirty="0" smtClean="0"/>
              <a:t> </a:t>
            </a:r>
            <a:r>
              <a:rPr lang="cs-CZ" dirty="0" err="1" smtClean="0"/>
              <a:t>chess</a:t>
            </a:r>
            <a:r>
              <a:rPr lang="cs-CZ" dirty="0" smtClean="0"/>
              <a:t> game and he </a:t>
            </a:r>
            <a:r>
              <a:rPr lang="cs-CZ" dirty="0" err="1" smtClean="0"/>
              <a:t>teaches</a:t>
            </a:r>
            <a:r>
              <a:rPr lang="cs-CZ" dirty="0" smtClean="0"/>
              <a:t> </a:t>
            </a:r>
            <a:r>
              <a:rPr lang="cs-CZ" dirty="0" err="1" smtClean="0"/>
              <a:t>chess</a:t>
            </a:r>
            <a:r>
              <a:rPr lang="cs-CZ" dirty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079" y="3062220"/>
            <a:ext cx="4707765" cy="311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12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322</Words>
  <Application>Microsoft Office PowerPoint</Application>
  <PresentationFormat>Širokoúhlá obrazovka</PresentationFormat>
  <Paragraphs>85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My school</vt:lpstr>
      <vt:lpstr>Our school</vt:lpstr>
      <vt:lpstr>MY school plan</vt:lpstr>
      <vt:lpstr>Me and my school</vt:lpstr>
      <vt:lpstr>My class</vt:lpstr>
      <vt:lpstr>Mgr. Tereza Lupínková</vt:lpstr>
      <vt:lpstr>Mgr. Zuzana Jedličková</vt:lpstr>
      <vt:lpstr>Robert Jančo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school</dc:title>
  <dc:creator>Ondřej Koudelka</dc:creator>
  <cp:lastModifiedBy>Ondřej Koudelka</cp:lastModifiedBy>
  <cp:revision>11</cp:revision>
  <dcterms:created xsi:type="dcterms:W3CDTF">2019-02-04T18:37:21Z</dcterms:created>
  <dcterms:modified xsi:type="dcterms:W3CDTF">2019-02-05T18:27:21Z</dcterms:modified>
</cp:coreProperties>
</file>