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2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47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24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844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3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807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51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84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57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21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54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95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57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56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74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89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0A136-29AD-43A4-A97B-90FEDF797355}" type="datetimeFigureOut">
              <a:rPr lang="cs-CZ" smtClean="0"/>
              <a:t>11.2.2019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D564E7-5C93-4A0E-83E2-31B9AE52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31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erec.cz/cz/radnice/strategie-projekty/projekty-mesta/rekonstrukce-stavebni-upravy-broumovsk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sbroumovska.cz/trida/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5775BD-8C17-4CB7-98D6-63FB33089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97000"/>
            <a:ext cx="7766936" cy="2653836"/>
          </a:xfrm>
        </p:spPr>
        <p:txBody>
          <a:bodyPr>
            <a:norm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tajnc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10325EA-407E-48E4-B714-CCFC58BC01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Class</a:t>
            </a:r>
            <a:r>
              <a:rPr lang="cs-CZ" sz="2400" dirty="0"/>
              <a:t> 5.A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78C2B2-02E6-4A61-962A-72BF19F187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363" y="0"/>
            <a:ext cx="3486637" cy="9335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9548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5775BD-8C17-4CB7-98D6-63FB33089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97000"/>
            <a:ext cx="7766936" cy="2653836"/>
          </a:xfrm>
        </p:spPr>
        <p:txBody>
          <a:bodyPr>
            <a:norm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ZŠ Broumovská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10325EA-407E-48E4-B714-CCFC58BC01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cs-CZ" sz="2400" dirty="0" err="1"/>
              <a:t>Our</a:t>
            </a:r>
            <a:r>
              <a:rPr lang="cs-CZ" sz="2400" dirty="0"/>
              <a:t> </a:t>
            </a:r>
            <a:r>
              <a:rPr lang="cs-CZ" sz="2400" dirty="0" err="1"/>
              <a:t>school</a:t>
            </a:r>
            <a:r>
              <a:rPr lang="cs-CZ" sz="2400" dirty="0"/>
              <a:t> ZŠ Broumovská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opened</a:t>
            </a:r>
            <a:r>
              <a:rPr lang="cs-CZ" sz="2400" dirty="0"/>
              <a:t> in 1. 9. 1983. It had 20 </a:t>
            </a:r>
            <a:r>
              <a:rPr lang="cs-CZ" sz="2400" dirty="0" err="1"/>
              <a:t>classes</a:t>
            </a:r>
            <a:r>
              <a:rPr lang="cs-CZ" sz="2400" dirty="0"/>
              <a:t>.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time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visited</a:t>
            </a:r>
            <a:r>
              <a:rPr lang="cs-CZ" sz="2400" dirty="0"/>
              <a:t> 623 </a:t>
            </a:r>
            <a:r>
              <a:rPr lang="cs-CZ" sz="2400" dirty="0" err="1"/>
              <a:t>students</a:t>
            </a:r>
            <a:r>
              <a:rPr lang="cs-CZ" sz="2400" dirty="0"/>
              <a:t>. In 1984 </a:t>
            </a:r>
            <a:r>
              <a:rPr lang="cs-CZ" sz="2400" dirty="0" err="1"/>
              <a:t>there</a:t>
            </a:r>
            <a:r>
              <a:rPr lang="cs-CZ" sz="2400" dirty="0"/>
              <a:t> </a:t>
            </a:r>
            <a:r>
              <a:rPr lang="cs-CZ" sz="2400" dirty="0" err="1"/>
              <a:t>were</a:t>
            </a:r>
            <a:r>
              <a:rPr lang="cs-CZ" sz="2400" dirty="0"/>
              <a:t> 829 </a:t>
            </a:r>
            <a:r>
              <a:rPr lang="cs-CZ" sz="2400" dirty="0" err="1"/>
              <a:t>students</a:t>
            </a:r>
            <a:r>
              <a:rPr lang="cs-CZ" sz="2400" dirty="0"/>
              <a:t>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693041F5-5E2E-4BA7-9125-F0839F635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363" y="0"/>
            <a:ext cx="3486637" cy="9335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3696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4F09A24-CE5A-4D93-9DEE-EA166FBAE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028" y="5122449"/>
            <a:ext cx="5067360" cy="109505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Zástupný obsah 6" descr="Obsah obrázku tráva, obloha, exteriér, budova&#10;&#10;Popis se vygeneroval automaticky.">
            <a:extLst>
              <a:ext uri="{FF2B5EF4-FFF2-40B4-BE49-F238E27FC236}">
                <a16:creationId xmlns:a16="http://schemas.microsoft.com/office/drawing/2014/main" xmlns="" id="{9CA1AF15-E937-4475-8C7C-BD68BE83B3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396" y="1719972"/>
            <a:ext cx="4355984" cy="28846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Zástupný obsah 4" descr="Obsah obrázku exteriér, obloha, budova, fotka&#10;&#10;Popis se vygeneroval automaticky.">
            <a:extLst>
              <a:ext uri="{FF2B5EF4-FFF2-40B4-BE49-F238E27FC236}">
                <a16:creationId xmlns:a16="http://schemas.microsoft.com/office/drawing/2014/main" xmlns="" id="{8B7B6969-D48E-4230-A2C4-E14F100DA1C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01" b="-2"/>
          <a:stretch/>
        </p:blipFill>
        <p:spPr>
          <a:xfrm>
            <a:off x="373317" y="1719971"/>
            <a:ext cx="4029717" cy="28846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xmlns="" id="{05C1ECB4-4FD3-4894-9970-5065748254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363" y="0"/>
            <a:ext cx="3486637" cy="9335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7662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C973C6B-6BA5-49AB-BB91-D1C1C058D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3DC4AE9-0989-4CF0-B4FC-1C612511E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Mrs. Lupínková</a:t>
            </a:r>
          </a:p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She´s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26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favourite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green and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She´s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got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brother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and 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sister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She´s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married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athletics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Harry Potter</a:t>
            </a:r>
          </a:p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teaches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Czech,Maths,Geography,Music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and Art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095FDA33-7509-47A4-B5AC-A35E8E460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363" y="0"/>
            <a:ext cx="3486637" cy="9335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Obrázek 5" descr="Obsah obrázku osoba, zeď, interiér, držení&#10;&#10;Popis se vygeneroval automaticky.">
            <a:extLst>
              <a:ext uri="{FF2B5EF4-FFF2-40B4-BE49-F238E27FC236}">
                <a16:creationId xmlns:a16="http://schemas.microsoft.com/office/drawing/2014/main" xmlns="" id="{C93E5174-4835-4C91-8C2C-B1330D6B0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455" y="609600"/>
            <a:ext cx="3443371" cy="3029554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7690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elektronika, kalkulačka&#10;&#10;Popis se vygeneroval automaticky.">
            <a:extLst>
              <a:ext uri="{FF2B5EF4-FFF2-40B4-BE49-F238E27FC236}">
                <a16:creationId xmlns:a16="http://schemas.microsoft.com/office/drawing/2014/main" xmlns="" id="{F156DA37-0CEB-492E-B2D8-A3DEE42655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161" y="1722120"/>
            <a:ext cx="6079014" cy="3594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xmlns="" id="{CE0BBD10-1A6D-4A53-AF37-E50925D13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363" y="0"/>
            <a:ext cx="3486637" cy="9335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xmlns="" id="{1D625294-1953-47B4-A7A7-376F9F5BD4D5}"/>
              </a:ext>
            </a:extLst>
          </p:cNvPr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imetable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939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C973C6B-6BA5-49AB-BB91-D1C1C058D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614" y="1589532"/>
            <a:ext cx="8596668" cy="367893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</a:t>
            </a:r>
            <a:b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FOR </a:t>
            </a:r>
            <a:b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ATTENTION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095FDA33-7509-47A4-B5AC-A35E8E460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363" y="0"/>
            <a:ext cx="3486637" cy="9335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2600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AB88C71-5A70-4CE7-8B0C-323D71B4A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33" y="73152"/>
            <a:ext cx="3083111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4800" kern="12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Sources</a:t>
            </a:r>
            <a:endParaRPr lang="en-US" sz="4800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xmlns="" id="{CE0BBD10-1A6D-4A53-AF37-E50925D13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363" y="0"/>
            <a:ext cx="3486637" cy="9335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69969DC4-C3DF-4C62-91AC-E96C3B86CBF1}"/>
              </a:ext>
            </a:extLst>
          </p:cNvPr>
          <p:cNvSpPr txBox="1"/>
          <p:nvPr/>
        </p:nvSpPr>
        <p:spPr>
          <a:xfrm>
            <a:off x="630936" y="1682496"/>
            <a:ext cx="80744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https://www.liberec.cz/cz/radnice/strategie-projekty/projekty-mesta/rekonstrukce-stavebni-upravy-broumovska/</a:t>
            </a:r>
            <a:endParaRPr lang="cs-CZ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1400" dirty="0">
              <a:solidFill>
                <a:srgbClr val="0070C0"/>
              </a:solidFill>
            </a:endParaRPr>
          </a:p>
          <a:p>
            <a:endParaRPr lang="cs-CZ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400" dirty="0">
                <a:solidFill>
                  <a:srgbClr val="0070C0"/>
                </a:solidFill>
              </a:rPr>
              <a:t>https://www.zsbroumovska.cz/historie-skoly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4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https://www.zsbroumovska.cz/trida/5</a:t>
            </a:r>
            <a:endParaRPr lang="cs-CZ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1400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603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94</Words>
  <Application>Microsoft Office PowerPoint</Application>
  <PresentationFormat>Vlastní</PresentationFormat>
  <Paragraphs>24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Fazeta</vt:lpstr>
      <vt:lpstr>Patrik Štajnc</vt:lpstr>
      <vt:lpstr>ZŠ Broumovská</vt:lpstr>
      <vt:lpstr>Before and after</vt:lpstr>
      <vt:lpstr>Our teacher </vt:lpstr>
      <vt:lpstr>Prezentace aplikace PowerPoint</vt:lpstr>
      <vt:lpstr>THANK  YOU FOR  YOUR ATTENTION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ZŠ Broumovská</dc:title>
  <dc:creator>Dell</dc:creator>
  <cp:lastModifiedBy>Zuzana Jedličková</cp:lastModifiedBy>
  <cp:revision>13</cp:revision>
  <dcterms:created xsi:type="dcterms:W3CDTF">2019-02-09T07:27:54Z</dcterms:created>
  <dcterms:modified xsi:type="dcterms:W3CDTF">2019-02-11T13:50:41Z</dcterms:modified>
</cp:coreProperties>
</file>