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D53A9-7D77-4641-8EBF-1EDCA4A57F62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F046B-7127-4268-BF9F-6780EBCFD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35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046B-7127-4268-BF9F-6780EBCFD84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97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A077-BC23-4C47-9DF1-BDED3CFE425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5ED-5D25-4229-BFD4-7333A484D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77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A077-BC23-4C47-9DF1-BDED3CFE425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5ED-5D25-4229-BFD4-7333A484D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47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A077-BC23-4C47-9DF1-BDED3CFE425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5ED-5D25-4229-BFD4-7333A484DE96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067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A077-BC23-4C47-9DF1-BDED3CFE425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5ED-5D25-4229-BFD4-7333A484D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564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A077-BC23-4C47-9DF1-BDED3CFE425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5ED-5D25-4229-BFD4-7333A484DE96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61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A077-BC23-4C47-9DF1-BDED3CFE425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5ED-5D25-4229-BFD4-7333A484D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893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A077-BC23-4C47-9DF1-BDED3CFE425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5ED-5D25-4229-BFD4-7333A484D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367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A077-BC23-4C47-9DF1-BDED3CFE425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5ED-5D25-4229-BFD4-7333A484D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43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A077-BC23-4C47-9DF1-BDED3CFE425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5ED-5D25-4229-BFD4-7333A484D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57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A077-BC23-4C47-9DF1-BDED3CFE425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5ED-5D25-4229-BFD4-7333A484D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52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A077-BC23-4C47-9DF1-BDED3CFE425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5ED-5D25-4229-BFD4-7333A484D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20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A077-BC23-4C47-9DF1-BDED3CFE425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5ED-5D25-4229-BFD4-7333A484D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0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A077-BC23-4C47-9DF1-BDED3CFE425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5ED-5D25-4229-BFD4-7333A484D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53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A077-BC23-4C47-9DF1-BDED3CFE425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5ED-5D25-4229-BFD4-7333A484D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84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A077-BC23-4C47-9DF1-BDED3CFE425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5ED-5D25-4229-BFD4-7333A484D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93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A077-BC23-4C47-9DF1-BDED3CFE425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5ED-5D25-4229-BFD4-7333A484D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15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9A077-BC23-4C47-9DF1-BDED3CFE425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32C5ED-5D25-4229-BFD4-7333A484D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19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INFORMAČNÍ SYSTÉM BAKALÁŘI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37660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9096" t="9159" r="23127" b="8075"/>
          <a:stretch/>
        </p:blipFill>
        <p:spPr>
          <a:xfrm>
            <a:off x="2569463" y="493776"/>
            <a:ext cx="6958585" cy="59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9318" y="225552"/>
            <a:ext cx="8596668" cy="1320800"/>
          </a:xfrm>
        </p:spPr>
        <p:txBody>
          <a:bodyPr/>
          <a:lstStyle/>
          <a:p>
            <a:r>
              <a:rPr lang="cs-CZ" dirty="0" smtClean="0"/>
              <a:t>ÚVODNÍ PŘEHLED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1023253"/>
            <a:ext cx="11171353" cy="541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038" y="243840"/>
            <a:ext cx="8596668" cy="743712"/>
          </a:xfrm>
        </p:spPr>
        <p:txBody>
          <a:bodyPr/>
          <a:lstStyle/>
          <a:p>
            <a:r>
              <a:rPr lang="cs-CZ" dirty="0" smtClean="0"/>
              <a:t>PRŮBĚŽNÁ KLASIFIKACE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38" y="918532"/>
            <a:ext cx="10439784" cy="5646068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3895344" y="3549542"/>
            <a:ext cx="2532888" cy="384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843784" y="4423616"/>
            <a:ext cx="791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ZOBRAZÍ VÁHU ZNÁMKY, POŘADÍ ŽÁKA VE TŘÍDĚ I PRŮMĚR ZNÁMEK Z TESTU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919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280"/>
          </a:xfrm>
        </p:spPr>
        <p:txBody>
          <a:bodyPr/>
          <a:lstStyle/>
          <a:p>
            <a:r>
              <a:rPr lang="cs-CZ" dirty="0" smtClean="0"/>
              <a:t>KLASIFIKACE Z MINULÝCH LET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3351" b="13125"/>
          <a:stretch/>
        </p:blipFill>
        <p:spPr>
          <a:xfrm>
            <a:off x="539495" y="1284730"/>
            <a:ext cx="10759975" cy="519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3712"/>
          </a:xfrm>
        </p:spPr>
        <p:txBody>
          <a:bodyPr/>
          <a:lstStyle/>
          <a:p>
            <a:r>
              <a:rPr lang="cs-CZ" dirty="0" smtClean="0"/>
              <a:t>AKTUÁLNÍ SUPLOVÁNÍ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30285"/>
          <a:stretch/>
        </p:blipFill>
        <p:spPr>
          <a:xfrm>
            <a:off x="384048" y="1532023"/>
            <a:ext cx="10103189" cy="36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VÝUKY PO PŘEDMĚTECH –  VHODNÉ VYUŽÍT PŘI NEMOCI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5050" b="37172"/>
          <a:stretch/>
        </p:blipFill>
        <p:spPr>
          <a:xfrm>
            <a:off x="146304" y="2122329"/>
            <a:ext cx="11576304" cy="3985863"/>
          </a:xfrm>
          <a:prstGeom prst="rect">
            <a:avLst/>
          </a:prstGeom>
        </p:spPr>
      </p:pic>
      <p:sp>
        <p:nvSpPr>
          <p:cNvPr id="5" name="Šipka nahoru 4"/>
          <p:cNvSpPr/>
          <p:nvPr/>
        </p:nvSpPr>
        <p:spPr>
          <a:xfrm>
            <a:off x="10634472" y="3236976"/>
            <a:ext cx="713232" cy="19568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5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470" y="179832"/>
            <a:ext cx="8596668" cy="798576"/>
          </a:xfrm>
        </p:spPr>
        <p:txBody>
          <a:bodyPr/>
          <a:lstStyle/>
          <a:p>
            <a:r>
              <a:rPr lang="cs-CZ" dirty="0" smtClean="0"/>
              <a:t>KOMUNIKAČNÍ SYSTÉM KOMENS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" y="1058747"/>
            <a:ext cx="10268712" cy="5562969"/>
          </a:xfrm>
          <a:prstGeom prst="rect">
            <a:avLst/>
          </a:prstGeom>
        </p:spPr>
      </p:pic>
      <p:sp>
        <p:nvSpPr>
          <p:cNvPr id="5" name="Šipka nahoru 4"/>
          <p:cNvSpPr/>
          <p:nvPr/>
        </p:nvSpPr>
        <p:spPr>
          <a:xfrm>
            <a:off x="704088" y="4032504"/>
            <a:ext cx="886968" cy="20756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9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038" y="408432"/>
            <a:ext cx="8596668" cy="725424"/>
          </a:xfrm>
        </p:spPr>
        <p:txBody>
          <a:bodyPr/>
          <a:lstStyle/>
          <a:p>
            <a:r>
              <a:rPr lang="cs-CZ" dirty="0" smtClean="0"/>
              <a:t>OMLUVENKY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15700" b="2156"/>
          <a:stretch/>
        </p:blipFill>
        <p:spPr>
          <a:xfrm>
            <a:off x="1133856" y="1133856"/>
            <a:ext cx="8890945" cy="5451530"/>
          </a:xfrm>
          <a:prstGeom prst="rect">
            <a:avLst/>
          </a:prstGeom>
        </p:spPr>
      </p:pic>
      <p:sp>
        <p:nvSpPr>
          <p:cNvPr id="5" name="Šipka nahoru 4"/>
          <p:cNvSpPr/>
          <p:nvPr/>
        </p:nvSpPr>
        <p:spPr>
          <a:xfrm>
            <a:off x="1645920" y="4535424"/>
            <a:ext cx="713232" cy="19019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3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34696"/>
            <a:ext cx="8596668" cy="688848"/>
          </a:xfrm>
        </p:spPr>
        <p:txBody>
          <a:bodyPr/>
          <a:lstStyle/>
          <a:p>
            <a:r>
              <a:rPr lang="cs-CZ" dirty="0" smtClean="0"/>
              <a:t>PŘIJATÉ ZPRÁVY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24325" b="17448"/>
          <a:stretch/>
        </p:blipFill>
        <p:spPr>
          <a:xfrm>
            <a:off x="804672" y="1065299"/>
            <a:ext cx="9226296" cy="547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6273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POZOR NA HESLO K RODIČOVSKÉMU ÚČTU</a:t>
            </a:r>
            <a:br>
              <a:rPr lang="cs-CZ" dirty="0" smtClean="0"/>
            </a:br>
            <a:r>
              <a:rPr lang="cs-CZ" dirty="0" smtClean="0"/>
              <a:t>MOHLO BY BÝT ZNEUŽITO A ŽÁCI BY SI PAK MOHLI SAMI PSÁT OMLUVENKY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ŽÁCI DOSTANOU PŘÍSTUP K ŽÁKOVSKÉMU ÚČTU NA HODINĚ INFORMATIKY (ZNÁMKY, SUPLOVÁNÍ, PŘEHLED VÝUKY)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46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APLIKACE</a:t>
            </a:r>
            <a:br>
              <a:rPr lang="cs-CZ" dirty="0" smtClean="0"/>
            </a:br>
            <a:r>
              <a:rPr lang="cs-CZ" dirty="0" smtClean="0"/>
              <a:t>VOLNĚ STAŽITELNÁ V GOOGLE PLAY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60" y="2042160"/>
            <a:ext cx="6392799" cy="3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VYHLEDAT ŠKOLU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36000"/>
          <a:stretch/>
        </p:blipFill>
        <p:spPr>
          <a:xfrm>
            <a:off x="426016" y="1490472"/>
            <a:ext cx="3165231" cy="4389120"/>
          </a:xfrm>
          <a:prstGeom prst="rect">
            <a:avLst/>
          </a:prstGeom>
        </p:spPr>
      </p:pic>
      <p:sp>
        <p:nvSpPr>
          <p:cNvPr id="5" name="Šipka doleva 4"/>
          <p:cNvSpPr/>
          <p:nvPr/>
        </p:nvSpPr>
        <p:spPr>
          <a:xfrm>
            <a:off x="3622356" y="2944368"/>
            <a:ext cx="1353312" cy="3566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b="36800"/>
          <a:stretch/>
        </p:blipFill>
        <p:spPr>
          <a:xfrm>
            <a:off x="5006777" y="1545336"/>
            <a:ext cx="3165231" cy="43342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b="33452"/>
          <a:stretch/>
        </p:blipFill>
        <p:spPr>
          <a:xfrm>
            <a:off x="9305110" y="1490472"/>
            <a:ext cx="2866497" cy="4133088"/>
          </a:xfrm>
          <a:prstGeom prst="rect">
            <a:avLst/>
          </a:prstGeom>
        </p:spPr>
      </p:pic>
      <p:sp>
        <p:nvSpPr>
          <p:cNvPr id="8" name="Šipka doleva 7"/>
          <p:cNvSpPr/>
          <p:nvPr/>
        </p:nvSpPr>
        <p:spPr>
          <a:xfrm>
            <a:off x="8061903" y="2944368"/>
            <a:ext cx="1353312" cy="3566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16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PŘEHLED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825" y="704088"/>
            <a:ext cx="2633472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5046" y="161544"/>
            <a:ext cx="8596668" cy="1320800"/>
          </a:xfrm>
        </p:spPr>
        <p:txBody>
          <a:bodyPr/>
          <a:lstStyle/>
          <a:p>
            <a:r>
              <a:rPr lang="cs-CZ" dirty="0" smtClean="0"/>
              <a:t>KOMUNIKAČNÍ SYSTÉM KOMENS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14" y="821944"/>
            <a:ext cx="2625032" cy="5687569"/>
          </a:xfrm>
          <a:prstGeom prst="rect">
            <a:avLst/>
          </a:prstGeom>
        </p:spPr>
      </p:pic>
      <p:sp>
        <p:nvSpPr>
          <p:cNvPr id="5" name="Šipka doleva 4"/>
          <p:cNvSpPr/>
          <p:nvPr/>
        </p:nvSpPr>
        <p:spPr>
          <a:xfrm>
            <a:off x="3273552" y="5660136"/>
            <a:ext cx="2002536" cy="722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604594" y="5744325"/>
            <a:ext cx="25515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 smtClean="0"/>
              <a:t>NOVÁ ZPRÁVA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79614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ZNÁMKY - KLASIFIKACE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713" y="365760"/>
            <a:ext cx="2789624" cy="60441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78992" y="3264408"/>
            <a:ext cx="443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LZE ŘADIT PODLE DATA I PO PŘEDMĚTECH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4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PŘEHLED VÝUKY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VHODNÉ VYUŽÍT</a:t>
            </a:r>
            <a:br>
              <a:rPr lang="cs-CZ" dirty="0" smtClean="0"/>
            </a:br>
            <a:r>
              <a:rPr lang="cs-CZ" dirty="0" smtClean="0"/>
              <a:t>PŘI NEMOCI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088" y="609600"/>
            <a:ext cx="2760081" cy="5980176"/>
          </a:xfrm>
          <a:prstGeom prst="rect">
            <a:avLst/>
          </a:prstGeom>
        </p:spPr>
      </p:pic>
      <p:sp>
        <p:nvSpPr>
          <p:cNvPr id="5" name="Šipka doleva 4"/>
          <p:cNvSpPr/>
          <p:nvPr/>
        </p:nvSpPr>
        <p:spPr>
          <a:xfrm>
            <a:off x="7260336" y="795528"/>
            <a:ext cx="1773936" cy="364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716154" y="1268337"/>
            <a:ext cx="32287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 smtClean="0"/>
              <a:t>VÝBĚR PŘEDMĚTU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170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ABSENCE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347472"/>
            <a:ext cx="2836047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38" y="629728"/>
            <a:ext cx="11297483" cy="5719313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7884543" y="629728"/>
            <a:ext cx="621102" cy="53483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5869858" y="383458"/>
            <a:ext cx="1730477" cy="680837"/>
          </a:xfrm>
          <a:prstGeom prst="rightArrow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14869" y="140043"/>
            <a:ext cx="8596668" cy="132080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WEBOVÁ VERZE – PŘES PROHLÍŽEČ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49865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80</Words>
  <Application>Microsoft Office PowerPoint</Application>
  <PresentationFormat>Širokoúhlá obrazovka</PresentationFormat>
  <Paragraphs>23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Faseta</vt:lpstr>
      <vt:lpstr>INFORMAČNÍ SYSTÉM BAKALÁŘI</vt:lpstr>
      <vt:lpstr>MOBILNÍ APLIKACE VOLNĚ STAŽITELNÁ V GOOGLE PLAY</vt:lpstr>
      <vt:lpstr>VYHLEDAT ŠKOLU</vt:lpstr>
      <vt:lpstr>ÚVODNÍ PŘEHLED</vt:lpstr>
      <vt:lpstr>KOMUNIKAČNÍ SYSTÉM KOMENS</vt:lpstr>
      <vt:lpstr>ZNÁMKY - KLASIFIKACE</vt:lpstr>
      <vt:lpstr>PŘEHLED VÝUKY  VHODNÉ VYUŽÍT PŘI NEMOCI</vt:lpstr>
      <vt:lpstr>PŘEHLED ABSENCE</vt:lpstr>
      <vt:lpstr>WEBOVÁ VERZE – PŘES PROHLÍŽEČ</vt:lpstr>
      <vt:lpstr>Prezentace aplikace PowerPoint</vt:lpstr>
      <vt:lpstr>ÚVODNÍ PŘEHLED</vt:lpstr>
      <vt:lpstr>PRŮBĚŽNÁ KLASIFIKACE</vt:lpstr>
      <vt:lpstr>KLASIFIKACE Z MINULÝCH LET</vt:lpstr>
      <vt:lpstr>AKTUÁLNÍ SUPLOVÁNÍ</vt:lpstr>
      <vt:lpstr>PŘEHLED VÝUKY PO PŘEDMĚTECH –  VHODNÉ VYUŽÍT PŘI NEMOCI</vt:lpstr>
      <vt:lpstr>KOMUNIKAČNÍ SYSTÉM KOMENS</vt:lpstr>
      <vt:lpstr>OMLUVENKY</vt:lpstr>
      <vt:lpstr>PŘIJATÉ ZPRÁVY</vt:lpstr>
      <vt:lpstr>POZOR NA HESLO K RODIČOVSKÉMU ÚČTU MOHLO BY BÝT ZNEUŽITO A ŽÁCI BY SI PAK MOHLI SAMI PSÁT OMLUVENKY  ŽÁCI DOSTANOU PŘÍSTUP K ŽÁKOVSKÉMU ÚČTU NA HODINĚ INFORMATIKY (ZNÁMKY, SUPLOVÁNÍ, PŘEHLED VÝUKY)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SYSTÉM BAKALÁŘI</dc:title>
  <dc:creator>ředitel</dc:creator>
  <cp:lastModifiedBy>Martin Mikuš</cp:lastModifiedBy>
  <cp:revision>6</cp:revision>
  <dcterms:created xsi:type="dcterms:W3CDTF">2022-09-10T19:38:05Z</dcterms:created>
  <dcterms:modified xsi:type="dcterms:W3CDTF">2023-09-12T05:48:43Z</dcterms:modified>
</cp:coreProperties>
</file>