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04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807B464-ADD7-4D3D-9ECF-9076D09B2067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2015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2C5B5C8-C4FD-4AFC-97F1-E9EC66BFE5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37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CEFB13-384D-4B81-A7F2-4E809C5CF2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16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18A18F-7465-48CB-ABA2-3A1CB62339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65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BFC633-C2C6-4306-B3EA-CA3184FBEFD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00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23CA0C-ABB0-43D4-880A-AC3469E81DD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97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F87C7F-3B7D-49EB-BAE3-A7060509609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1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35E591-18E3-407C-B89D-800324C31CA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87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6CC5E1-03D1-4802-A0B6-98E93E4871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7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75D08B-0169-4191-8CB6-A1AB70C699C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03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6F3CF4-9B90-4F12-8F41-2436E147A6C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24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90E4FC-193B-4AC8-ADDF-6061205B413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1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79BBE0-1644-497E-B40C-6967E9FAC40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8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0318A75-54B1-4B9B-BDDD-B399AAB6F8B9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cs-CZ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 u="sng">
                <a:solidFill>
                  <a:srgbClr val="CC0066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My</a:t>
            </a:r>
            <a:r>
              <a:rPr lang="cs-CZ" u="sng">
                <a:solidFill>
                  <a:srgbClr val="CC0066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 </a:t>
            </a:r>
            <a:r>
              <a:rPr lang="cs-CZ" b="1" u="sng">
                <a:solidFill>
                  <a:srgbClr val="CC0066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School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08000" y="4896000"/>
            <a:ext cx="4104000" cy="2376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ástupný symbol pro text 3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9079409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ctr">
              <a:buNone/>
            </a:pPr>
            <a:r>
              <a:rPr lang="cs-CZ" sz="2000" b="1" u="sng" dirty="0">
                <a:solidFill>
                  <a:srgbClr val="0000FF"/>
                </a:solidFill>
              </a:rPr>
              <a:t>My </a:t>
            </a:r>
            <a:r>
              <a:rPr lang="cs-CZ" sz="2000" b="1" u="sng" dirty="0" err="1">
                <a:solidFill>
                  <a:srgbClr val="0000FF"/>
                </a:solidFill>
              </a:rPr>
              <a:t>school</a:t>
            </a:r>
            <a:r>
              <a:rPr lang="cs-CZ" sz="2000" b="1" u="sng" dirty="0">
                <a:solidFill>
                  <a:srgbClr val="0000FF"/>
                </a:solidFill>
              </a:rPr>
              <a:t> </a:t>
            </a:r>
            <a:r>
              <a:rPr lang="cs-CZ" sz="2000" b="1" u="sng" dirty="0" err="1">
                <a:solidFill>
                  <a:srgbClr val="0000FF"/>
                </a:solidFill>
              </a:rPr>
              <a:t>is</a:t>
            </a:r>
            <a:r>
              <a:rPr lang="cs-CZ" sz="2000" b="1" u="sng" dirty="0">
                <a:solidFill>
                  <a:srgbClr val="0000FF"/>
                </a:solidFill>
              </a:rPr>
              <a:t> </a:t>
            </a:r>
            <a:r>
              <a:rPr lang="cs-CZ" sz="2000" b="1" u="sng" dirty="0" err="1">
                <a:solidFill>
                  <a:srgbClr val="0000FF"/>
                </a:solidFill>
              </a:rPr>
              <a:t>Brumovska</a:t>
            </a:r>
            <a:r>
              <a:rPr lang="cs-CZ" sz="2000" b="1" u="sng" dirty="0">
                <a:solidFill>
                  <a:srgbClr val="0000FF"/>
                </a:solidFill>
              </a:rPr>
              <a:t>  </a:t>
            </a:r>
          </a:p>
          <a:p>
            <a:pPr lvl="0" algn="ctr">
              <a:buNone/>
            </a:pPr>
            <a:r>
              <a:rPr lang="cs-CZ" sz="2000" dirty="0" err="1"/>
              <a:t>It´s</a:t>
            </a:r>
            <a:r>
              <a:rPr lang="cs-CZ" sz="2000" dirty="0"/>
              <a:t> </a:t>
            </a:r>
            <a:r>
              <a:rPr lang="cs-CZ" sz="2000" dirty="0" err="1"/>
              <a:t>great</a:t>
            </a:r>
            <a:r>
              <a:rPr lang="cs-CZ" sz="2000" dirty="0"/>
              <a:t> </a:t>
            </a:r>
            <a:r>
              <a:rPr lang="cs-CZ" sz="2000" dirty="0" err="1"/>
              <a:t>school</a:t>
            </a:r>
            <a:r>
              <a:rPr lang="cs-CZ" sz="2000" dirty="0"/>
              <a:t>  </a:t>
            </a:r>
            <a:r>
              <a:rPr lang="cs-CZ" sz="2000" dirty="0" err="1"/>
              <a:t>with</a:t>
            </a:r>
            <a:r>
              <a:rPr lang="cs-CZ" sz="2000" dirty="0"/>
              <a:t> </a:t>
            </a:r>
            <a:r>
              <a:rPr lang="cs-CZ" sz="2000" dirty="0" err="1"/>
              <a:t>about</a:t>
            </a:r>
            <a:r>
              <a:rPr lang="cs-CZ" sz="2000" dirty="0"/>
              <a:t> </a:t>
            </a:r>
            <a:r>
              <a:rPr lang="cs-CZ" sz="2000" dirty="0" err="1" smtClean="0"/>
              <a:t>five</a:t>
            </a:r>
            <a:r>
              <a:rPr lang="cs-CZ" sz="2000" dirty="0" smtClean="0"/>
              <a:t> </a:t>
            </a:r>
            <a:r>
              <a:rPr lang="cs-CZ" sz="2000" dirty="0" err="1"/>
              <a:t>hundred</a:t>
            </a:r>
            <a:r>
              <a:rPr lang="cs-CZ" sz="2000" dirty="0"/>
              <a:t> </a:t>
            </a:r>
            <a:r>
              <a:rPr lang="cs-CZ" sz="2000" dirty="0" err="1"/>
              <a:t>pupils</a:t>
            </a:r>
            <a:endParaRPr lang="cs-CZ" sz="2000" dirty="0"/>
          </a:p>
          <a:p>
            <a:pPr lvl="0" algn="ctr">
              <a:buNone/>
            </a:pPr>
            <a:r>
              <a:rPr lang="cs-CZ" sz="2000" dirty="0" smtClean="0"/>
              <a:t>And 35 </a:t>
            </a:r>
            <a:r>
              <a:rPr lang="cs-CZ" sz="2000" dirty="0" err="1"/>
              <a:t>teachers</a:t>
            </a:r>
            <a:r>
              <a:rPr lang="cs-CZ" sz="2000" dirty="0"/>
              <a:t>.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school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in Liberec.</a:t>
            </a:r>
          </a:p>
          <a:p>
            <a:pPr lvl="0" algn="ctr">
              <a:buNone/>
            </a:pPr>
            <a:r>
              <a:rPr lang="cs-CZ" sz="2000" dirty="0" err="1" smtClean="0"/>
              <a:t>We</a:t>
            </a:r>
            <a:r>
              <a:rPr lang="cs-CZ" sz="2000" dirty="0" smtClean="0"/>
              <a:t> do </a:t>
            </a:r>
            <a:r>
              <a:rPr lang="cs-CZ" sz="2000" dirty="0"/>
              <a:t>not </a:t>
            </a:r>
            <a:r>
              <a:rPr lang="cs-CZ" sz="2000" dirty="0" err="1"/>
              <a:t>need</a:t>
            </a:r>
            <a:r>
              <a:rPr lang="cs-CZ" sz="2000" dirty="0"/>
              <a:t> to </a:t>
            </a:r>
            <a:r>
              <a:rPr lang="cs-CZ" sz="2000" dirty="0" err="1"/>
              <a:t>wear</a:t>
            </a:r>
            <a:r>
              <a:rPr lang="cs-CZ" sz="2000" dirty="0"/>
              <a:t> </a:t>
            </a:r>
            <a:r>
              <a:rPr lang="cs-CZ" sz="2000" dirty="0" err="1"/>
              <a:t>any</a:t>
            </a:r>
            <a:r>
              <a:rPr lang="cs-CZ" sz="2000" dirty="0"/>
              <a:t> </a:t>
            </a:r>
            <a:r>
              <a:rPr lang="cs-CZ" sz="2000" dirty="0" err="1" smtClean="0"/>
              <a:t>uniforms</a:t>
            </a:r>
            <a:r>
              <a:rPr lang="cs-CZ" sz="2000" dirty="0" smtClean="0"/>
              <a:t>,</a:t>
            </a:r>
            <a:endParaRPr lang="cs-CZ" sz="2000" dirty="0"/>
          </a:p>
          <a:p>
            <a:pPr lvl="0" algn="ctr">
              <a:buNone/>
            </a:pPr>
            <a:r>
              <a:rPr lang="cs-CZ" sz="2000" dirty="0" err="1"/>
              <a:t>pupils</a:t>
            </a:r>
            <a:r>
              <a:rPr lang="cs-CZ" sz="2000" dirty="0"/>
              <a:t> and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teachers</a:t>
            </a:r>
            <a:r>
              <a:rPr lang="cs-CZ" sz="2000" dirty="0"/>
              <a:t> </a:t>
            </a:r>
            <a:r>
              <a:rPr lang="cs-CZ" sz="2000" dirty="0" err="1"/>
              <a:t>walks</a:t>
            </a:r>
            <a:r>
              <a:rPr lang="cs-CZ" sz="2000" dirty="0"/>
              <a:t> in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clothes</a:t>
            </a:r>
            <a:r>
              <a:rPr lang="cs-CZ" sz="2000" dirty="0"/>
              <a:t>. In </a:t>
            </a:r>
            <a:r>
              <a:rPr lang="cs-CZ" sz="2000" dirty="0" err="1"/>
              <a:t>our</a:t>
            </a:r>
            <a:r>
              <a:rPr lang="cs-CZ" sz="2000" dirty="0"/>
              <a:t> </a:t>
            </a:r>
            <a:r>
              <a:rPr lang="cs-CZ" sz="2000" dirty="0" err="1"/>
              <a:t>school</a:t>
            </a:r>
            <a:r>
              <a:rPr lang="cs-CZ" sz="2000" dirty="0"/>
              <a:t> </a:t>
            </a:r>
            <a:r>
              <a:rPr lang="cs-CZ" sz="2000" dirty="0" err="1"/>
              <a:t>we</a:t>
            </a:r>
            <a:r>
              <a:rPr lang="cs-CZ" sz="2000" dirty="0"/>
              <a:t> are </a:t>
            </a:r>
            <a:r>
              <a:rPr lang="cs-CZ" sz="2000" dirty="0" err="1"/>
              <a:t>wery</a:t>
            </a:r>
            <a:r>
              <a:rPr lang="cs-CZ" sz="2000" dirty="0"/>
              <a:t> </a:t>
            </a:r>
            <a:r>
              <a:rPr lang="cs-CZ" sz="2000" dirty="0" err="1"/>
              <a:t>good</a:t>
            </a:r>
            <a:endParaRPr lang="cs-CZ" sz="2000" dirty="0"/>
          </a:p>
          <a:p>
            <a:pPr lvl="0" algn="ctr">
              <a:buNone/>
            </a:pPr>
            <a:r>
              <a:rPr lang="cs-CZ" sz="2000" dirty="0" err="1"/>
              <a:t>at</a:t>
            </a:r>
            <a:r>
              <a:rPr lang="cs-CZ" sz="2000" dirty="0"/>
              <a:t> </a:t>
            </a:r>
            <a:r>
              <a:rPr lang="cs-CZ" sz="2000" dirty="0" err="1"/>
              <a:t>Chess</a:t>
            </a:r>
            <a:r>
              <a:rPr lang="cs-CZ" sz="2000" dirty="0"/>
              <a:t>, </a:t>
            </a:r>
            <a:r>
              <a:rPr lang="cs-CZ" sz="2000" dirty="0" err="1"/>
              <a:t>we</a:t>
            </a:r>
            <a:r>
              <a:rPr lang="cs-CZ" sz="2000" dirty="0"/>
              <a:t> are in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twenty</a:t>
            </a:r>
            <a:r>
              <a:rPr lang="cs-CZ" sz="2000" dirty="0"/>
              <a:t> </a:t>
            </a:r>
            <a:r>
              <a:rPr lang="cs-CZ" sz="2000" dirty="0" err="1"/>
              <a:t>best</a:t>
            </a:r>
            <a:r>
              <a:rPr lang="cs-CZ" sz="2000" dirty="0"/>
              <a:t> </a:t>
            </a:r>
            <a:r>
              <a:rPr lang="cs-CZ" sz="2000" dirty="0" err="1"/>
              <a:t>schools</a:t>
            </a:r>
            <a:r>
              <a:rPr lang="cs-CZ" sz="2000" dirty="0"/>
              <a:t> in </a:t>
            </a:r>
            <a:r>
              <a:rPr lang="cs-CZ" sz="2000" dirty="0" err="1"/>
              <a:t>the</a:t>
            </a:r>
            <a:r>
              <a:rPr lang="cs-CZ" sz="2000" dirty="0"/>
              <a:t> Czech Republic.  </a:t>
            </a:r>
          </a:p>
          <a:p>
            <a:pPr lvl="0" algn="ctr">
              <a:buNone/>
            </a:pPr>
            <a:endParaRPr lang="cs-CZ" sz="2000" dirty="0"/>
          </a:p>
          <a:p>
            <a:pPr lvl="0" algn="ctr">
              <a:buNone/>
            </a:pPr>
            <a:endParaRPr lang="cs-CZ" sz="2000" dirty="0"/>
          </a:p>
          <a:p>
            <a:pPr lvl="0" algn="ctr">
              <a:buNone/>
            </a:pPr>
            <a:endParaRPr lang="cs-CZ" sz="2000" dirty="0"/>
          </a:p>
          <a:p>
            <a:pPr lvl="0" algn="ctr">
              <a:buNone/>
            </a:pPr>
            <a:endParaRPr lang="cs-CZ" sz="2000" dirty="0"/>
          </a:p>
          <a:p>
            <a:pPr lvl="0" algn="ctr">
              <a:buNone/>
            </a:pPr>
            <a:endParaRPr lang="cs-CZ" sz="2000" b="1" u="sng" dirty="0">
              <a:solidFill>
                <a:srgbClr val="0000FF"/>
              </a:solidFill>
            </a:endParaRPr>
          </a:p>
          <a:p>
            <a:pPr lvl="0" algn="ctr">
              <a:buNone/>
            </a:pPr>
            <a:endParaRPr lang="cs-CZ" sz="2000" b="1" u="sng" dirty="0"/>
          </a:p>
          <a:p>
            <a:pPr lvl="0" algn="ctr">
              <a:buNone/>
            </a:pPr>
            <a:endParaRPr lang="cs-CZ" sz="2000" u="sng" dirty="0"/>
          </a:p>
          <a:p>
            <a:pPr lvl="0" algn="ctr">
              <a:buNone/>
            </a:pPr>
            <a:endParaRPr lang="cs-CZ" sz="2000" u="sng" dirty="0"/>
          </a:p>
          <a:p>
            <a:pPr lvl="0" algn="ctr">
              <a:buNone/>
            </a:pPr>
            <a:endParaRPr lang="cs-CZ" sz="2000" u="sng" dirty="0"/>
          </a:p>
          <a:p>
            <a:pPr lvl="0" algn="ctr">
              <a:buNone/>
            </a:pPr>
            <a:endParaRPr lang="cs-CZ" sz="2000" u="sng" dirty="0"/>
          </a:p>
          <a:p>
            <a:pPr lvl="0" algn="l">
              <a:buNone/>
            </a:pPr>
            <a:endParaRPr lang="cs-CZ" sz="2000" u="sng" dirty="0"/>
          </a:p>
          <a:p>
            <a:pPr lvl="0">
              <a:buNone/>
            </a:pPr>
            <a:endParaRPr lang="cs-CZ" sz="2000" u="sng" dirty="0"/>
          </a:p>
          <a:p>
            <a:pPr lvl="0">
              <a:buNone/>
            </a:pPr>
            <a:endParaRPr lang="cs-CZ" sz="2000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b="1" u="sng">
                <a:solidFill>
                  <a:srgbClr val="FF33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timetable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88000" y="2015999"/>
            <a:ext cx="9072000" cy="4896000"/>
          </a:xfrm>
          <a:prstGeom prst="rect">
            <a:avLst/>
          </a:prstGeom>
          <a:solidFill>
            <a:srgbClr val="99FF66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u="sng">
                <a:solidFill>
                  <a:srgbClr val="0099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School sytem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997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l">
              <a:buNone/>
            </a:pPr>
            <a:r>
              <a:rPr lang="cs-CZ">
                <a:solidFill>
                  <a:srgbClr val="FF3333"/>
                </a:solidFill>
              </a:rPr>
              <a:t>6-7 years 1</a:t>
            </a:r>
            <a:r>
              <a:rPr lang="cs-CZ"/>
              <a:t>                                                           </a:t>
            </a:r>
            <a:r>
              <a:rPr lang="cs-CZ">
                <a:solidFill>
                  <a:srgbClr val="FF3333"/>
                </a:solidFill>
              </a:rPr>
              <a:t>7-8 years 2</a:t>
            </a:r>
          </a:p>
          <a:p>
            <a:pPr lvl="0" algn="l">
              <a:buNone/>
            </a:pPr>
            <a:r>
              <a:rPr lang="cs-CZ">
                <a:solidFill>
                  <a:srgbClr val="FF3333"/>
                </a:solidFill>
              </a:rPr>
              <a:t>8-9 years 3</a:t>
            </a:r>
          </a:p>
          <a:p>
            <a:pPr lvl="0" algn="l">
              <a:buNone/>
            </a:pPr>
            <a:r>
              <a:rPr lang="cs-CZ">
                <a:solidFill>
                  <a:srgbClr val="FF3333"/>
                </a:solidFill>
              </a:rPr>
              <a:t>9-10 years 4</a:t>
            </a:r>
          </a:p>
          <a:p>
            <a:pPr lvl="0" algn="l">
              <a:buNone/>
            </a:pPr>
            <a:r>
              <a:rPr lang="cs-CZ">
                <a:solidFill>
                  <a:srgbClr val="FF3333"/>
                </a:solidFill>
              </a:rPr>
              <a:t>10-11 years 5</a:t>
            </a:r>
          </a:p>
          <a:p>
            <a:pPr lvl="0" algn="l">
              <a:buNone/>
            </a:pPr>
            <a:r>
              <a:rPr lang="cs-CZ">
                <a:solidFill>
                  <a:srgbClr val="3333FF"/>
                </a:solidFill>
              </a:rPr>
              <a:t>11-12 years 6</a:t>
            </a:r>
          </a:p>
          <a:p>
            <a:pPr lvl="0" algn="l">
              <a:buNone/>
            </a:pPr>
            <a:r>
              <a:rPr lang="cs-CZ">
                <a:solidFill>
                  <a:srgbClr val="3333FF"/>
                </a:solidFill>
              </a:rPr>
              <a:t>12-13 years 7</a:t>
            </a:r>
          </a:p>
          <a:p>
            <a:pPr lvl="0" algn="l">
              <a:buNone/>
            </a:pPr>
            <a:r>
              <a:rPr lang="cs-CZ">
                <a:solidFill>
                  <a:srgbClr val="3333FF"/>
                </a:solidFill>
              </a:rPr>
              <a:t>13-14 years 8</a:t>
            </a:r>
          </a:p>
          <a:p>
            <a:pPr lvl="0" algn="l">
              <a:buNone/>
            </a:pPr>
            <a:r>
              <a:rPr lang="cs-CZ">
                <a:solidFill>
                  <a:srgbClr val="3333FF"/>
                </a:solidFill>
              </a:rPr>
              <a:t>14-15 years 9</a:t>
            </a:r>
          </a:p>
          <a:p>
            <a:pPr lvl="0" algn="l">
              <a:buNone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456000" y="4752000"/>
            <a:ext cx="1440000" cy="2304000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solidFill>
                  <a:srgbClr val="0000FF"/>
                </a:solidFill>
                <a:latin typeface="Arial" pitchFamily="18"/>
                <a:ea typeface="Microsoft YaHei" pitchFamily="2"/>
                <a:cs typeface="Arial" pitchFamily="2"/>
              </a:rPr>
              <a:t>secondary</a:t>
            </a:r>
          </a:p>
        </p:txBody>
      </p:sp>
      <p:sp>
        <p:nvSpPr>
          <p:cNvPr id="5" name="Obdélník 4"/>
          <p:cNvSpPr/>
          <p:nvPr/>
        </p:nvSpPr>
        <p:spPr>
          <a:xfrm>
            <a:off x="3456000" y="1728000"/>
            <a:ext cx="1440000" cy="2951999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cs-CZ" sz="1800" b="0" i="0" u="none" strike="noStrike" kern="1200">
                <a:ln>
                  <a:noFill/>
                </a:ln>
                <a:solidFill>
                  <a:srgbClr val="FF3333"/>
                </a:solidFill>
                <a:latin typeface="Arial" pitchFamily="18"/>
                <a:ea typeface="Microsoft YaHei" pitchFamily="2"/>
                <a:cs typeface="Arial" pitchFamily="2"/>
              </a:rPr>
              <a:t>primary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u="sng">
                <a:solidFill>
                  <a:srgbClr val="FFCC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School History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ctr">
              <a:buNone/>
            </a:pPr>
            <a:r>
              <a:rPr lang="cs-CZ" b="1" u="sng"/>
              <a:t>The was first opened in 1.1. 1983</a:t>
            </a:r>
          </a:p>
          <a:p>
            <a:pPr lvl="0" algn="ctr">
              <a:buNone/>
            </a:pPr>
            <a:r>
              <a:rPr lang="cs-CZ" b="1" u="sng"/>
              <a:t>in Harusova street. There were</a:t>
            </a:r>
          </a:p>
          <a:p>
            <a:pPr lvl="0" algn="ctr">
              <a:buNone/>
            </a:pPr>
            <a:r>
              <a:rPr lang="cs-CZ" b="1" u="sng"/>
              <a:t>Twenty classes open and with 623 pupils</a:t>
            </a:r>
          </a:p>
          <a:p>
            <a:pPr lvl="0" algn="ctr">
              <a:buNone/>
            </a:pPr>
            <a:r>
              <a:rPr lang="cs-CZ" b="1" u="sng">
                <a:solidFill>
                  <a:srgbClr val="3333FF"/>
                </a:solidFill>
              </a:rPr>
              <a:t>School in 1982 at construction site</a:t>
            </a:r>
          </a:p>
          <a:p>
            <a:pPr lvl="0" algn="ctr">
              <a:buNone/>
            </a:pPr>
            <a:endParaRPr lang="cs-CZ" b="1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725920" y="4464000"/>
            <a:ext cx="4762079" cy="2971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4359" y="321840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sz="3200" b="1" u="sng">
                <a:solidFill>
                  <a:srgbClr val="FFD32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MY class teacher is Tereza Lupinkova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ctr">
              <a:buNone/>
            </a:pPr>
            <a:r>
              <a:rPr lang="cs-CZ" sz="2000"/>
              <a:t>She´s very good teacher. She´s 26 years old. Her</a:t>
            </a:r>
          </a:p>
          <a:p>
            <a:pPr lvl="0" algn="ctr">
              <a:buNone/>
            </a:pPr>
            <a:r>
              <a:rPr lang="cs-CZ" sz="2000"/>
              <a:t>Favorite colour is green and yellow. Her favorite</a:t>
            </a:r>
          </a:p>
          <a:p>
            <a:pPr lvl="0" algn="ctr">
              <a:buNone/>
            </a:pPr>
            <a:r>
              <a:rPr lang="cs-CZ" sz="2000"/>
              <a:t>animal is budgie. She´s got one brother and</a:t>
            </a:r>
          </a:p>
          <a:p>
            <a:pPr lvl="0" algn="ctr">
              <a:buNone/>
            </a:pPr>
            <a:r>
              <a:rPr lang="cs-CZ" sz="2000"/>
              <a:t>one sister. Her favorite sport is atlethics.</a:t>
            </a:r>
          </a:p>
          <a:p>
            <a:pPr lvl="0" algn="ctr">
              <a:buNone/>
            </a:pPr>
            <a:r>
              <a:rPr lang="cs-CZ" sz="2000"/>
              <a:t>At school she teaches Czech,Maths,Music and Art.</a:t>
            </a:r>
          </a:p>
          <a:p>
            <a:pPr lvl="0" algn="ctr">
              <a:buNone/>
            </a:pPr>
            <a:r>
              <a:rPr lang="cs-CZ" b="1" u="sng">
                <a:solidFill>
                  <a:srgbClr val="3333FF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My English teacher is Zuzana Jedličková</a:t>
            </a:r>
          </a:p>
          <a:p>
            <a:pPr lvl="0" algn="ctr">
              <a:buNone/>
            </a:pPr>
            <a:r>
              <a:rPr lang="cs-CZ" sz="2000">
                <a:solidFill>
                  <a:srgbClr val="000000"/>
                </a:solidFill>
              </a:rPr>
              <a:t>She´s very good teacher. She´s the Czech republic in Liberec</a:t>
            </a:r>
          </a:p>
          <a:p>
            <a:pPr lvl="0" algn="ctr">
              <a:buNone/>
            </a:pPr>
            <a:r>
              <a:rPr lang="cs-CZ" sz="2000">
                <a:solidFill>
                  <a:srgbClr val="000000"/>
                </a:solidFill>
              </a:rPr>
              <a:t>Her favorite colour is blue. Her favorite food is stifado.</a:t>
            </a:r>
          </a:p>
          <a:p>
            <a:pPr lvl="0" algn="ctr">
              <a:buNone/>
            </a:pPr>
            <a:r>
              <a:rPr lang="cs-CZ" sz="2000">
                <a:solidFill>
                  <a:srgbClr val="000000"/>
                </a:solidFill>
              </a:rPr>
              <a:t>Her favorite sport is Biatlon.</a:t>
            </a:r>
          </a:p>
          <a:p>
            <a:pPr lvl="0" algn="ctr">
              <a:buNone/>
            </a:pPr>
            <a:endParaRPr lang="cs-CZ" b="1">
              <a:effectLst>
                <a:outerShdw dist="17961" dir="2700000">
                  <a:scrgbClr r="0" g="0" b="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>
                <a:effectLst>
                  <a:outerShdw dist="17961" dir="2700000">
                    <a:scrgbClr r="0" g="0" b="0"/>
                  </a:outerShdw>
                </a:effectLst>
              </a:rPr>
              <a:t>Activies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288360" y="1584000"/>
            <a:ext cx="9071640" cy="49892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cs-CZ" b="1">
                <a:solidFill>
                  <a:srgbClr val="3333FF"/>
                </a:solidFill>
              </a:rPr>
              <a:t>MATHS. Two pupils likes Maths.</a:t>
            </a:r>
          </a:p>
          <a:p>
            <a:pPr lvl="0"/>
            <a:r>
              <a:rPr lang="cs-CZ" b="1">
                <a:solidFill>
                  <a:srgbClr val="FF3333"/>
                </a:solidFill>
              </a:rPr>
              <a:t>CZECH. One pupil like Czech.</a:t>
            </a:r>
          </a:p>
          <a:p>
            <a:pPr lvl="0"/>
            <a:r>
              <a:rPr lang="cs-CZ" b="1">
                <a:solidFill>
                  <a:srgbClr val="009900"/>
                </a:solidFill>
              </a:rPr>
              <a:t>PE.  Five pupils likes PE.</a:t>
            </a:r>
          </a:p>
          <a:p>
            <a:pPr lvl="0"/>
            <a:r>
              <a:rPr lang="cs-CZ" b="1">
                <a:solidFill>
                  <a:srgbClr val="FFD320"/>
                </a:solidFill>
              </a:rPr>
              <a:t>ICT.  Four pupils likes Ict.</a:t>
            </a:r>
          </a:p>
          <a:p>
            <a:pPr lvl="0"/>
            <a:r>
              <a:rPr lang="cs-CZ" b="1">
                <a:solidFill>
                  <a:srgbClr val="FF6600"/>
                </a:solidFill>
              </a:rPr>
              <a:t>ART. Three pupils Art.</a:t>
            </a:r>
          </a:p>
          <a:p>
            <a:pPr lvl="0"/>
            <a:r>
              <a:rPr lang="cs-CZ" b="1">
                <a:solidFill>
                  <a:srgbClr val="9900FF"/>
                </a:solidFill>
              </a:rPr>
              <a:t>HISTORY. One pupil like History.</a:t>
            </a:r>
          </a:p>
          <a:p>
            <a:pPr lvl="0"/>
            <a:r>
              <a:rPr lang="cs-CZ" b="1">
                <a:solidFill>
                  <a:srgbClr val="7E0021"/>
                </a:solidFill>
              </a:rPr>
              <a:t>ENGLISH. Two pupils likes English.</a:t>
            </a:r>
          </a:p>
          <a:p>
            <a:pPr lvl="0"/>
            <a:r>
              <a:rPr lang="cs-CZ" b="1">
                <a:solidFill>
                  <a:srgbClr val="FF0066"/>
                </a:solidFill>
              </a:rPr>
              <a:t>MUSIC and SIENCE. Nobody like it.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269</Words>
  <Application>Microsoft Office PowerPoint</Application>
  <PresentationFormat>Vlastní</PresentationFormat>
  <Paragraphs>54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</vt:lpstr>
      <vt:lpstr>My School</vt:lpstr>
      <vt:lpstr>timetable</vt:lpstr>
      <vt:lpstr>School sytem</vt:lpstr>
      <vt:lpstr>School History</vt:lpstr>
      <vt:lpstr>MY class teacher is Tereza Lupinkova</vt:lpstr>
      <vt:lpstr>Activies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School</dc:title>
  <dc:creator>Zuzana Jedličková</dc:creator>
  <cp:lastModifiedBy>Zuzana Jedličková</cp:lastModifiedBy>
  <cp:revision>7</cp:revision>
  <dcterms:created xsi:type="dcterms:W3CDTF">2019-02-01T15:23:39Z</dcterms:created>
  <dcterms:modified xsi:type="dcterms:W3CDTF">2019-02-12T08:25:19Z</dcterms:modified>
</cp:coreProperties>
</file>