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EC31-A342-4277-90EE-3EDFCA5105D2}" type="datetimeFigureOut">
              <a:rPr lang="cs-CZ" smtClean="0"/>
              <a:t>25.1.2017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4B53-D952-4951-A5B0-49134771C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56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EC31-A342-4277-90EE-3EDFCA5105D2}" type="datetimeFigureOut">
              <a:rPr lang="cs-CZ" smtClean="0"/>
              <a:t>25.1.2017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4B53-D952-4951-A5B0-49134771C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63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EC31-A342-4277-90EE-3EDFCA5105D2}" type="datetimeFigureOut">
              <a:rPr lang="cs-CZ" smtClean="0"/>
              <a:t>25.1.2017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4B53-D952-4951-A5B0-49134771C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45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EC31-A342-4277-90EE-3EDFCA5105D2}" type="datetimeFigureOut">
              <a:rPr lang="cs-CZ" smtClean="0"/>
              <a:t>25.1.2017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4B53-D952-4951-A5B0-49134771C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26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EC31-A342-4277-90EE-3EDFCA5105D2}" type="datetimeFigureOut">
              <a:rPr lang="cs-CZ" smtClean="0"/>
              <a:t>25.1.2017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4B53-D952-4951-A5B0-49134771C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84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EC31-A342-4277-90EE-3EDFCA5105D2}" type="datetimeFigureOut">
              <a:rPr lang="cs-CZ" smtClean="0"/>
              <a:t>25.1.2017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4B53-D952-4951-A5B0-49134771C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EC31-A342-4277-90EE-3EDFCA5105D2}" type="datetimeFigureOut">
              <a:rPr lang="cs-CZ" smtClean="0"/>
              <a:t>25.1.2017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4B53-D952-4951-A5B0-49134771C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72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EC31-A342-4277-90EE-3EDFCA5105D2}" type="datetimeFigureOut">
              <a:rPr lang="cs-CZ" smtClean="0"/>
              <a:t>25.1.2017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4B53-D952-4951-A5B0-49134771C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69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EC31-A342-4277-90EE-3EDFCA5105D2}" type="datetimeFigureOut">
              <a:rPr lang="cs-CZ" smtClean="0"/>
              <a:t>25.1.2017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4B53-D952-4951-A5B0-49134771C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14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EC31-A342-4277-90EE-3EDFCA5105D2}" type="datetimeFigureOut">
              <a:rPr lang="cs-CZ" smtClean="0"/>
              <a:t>25.1.2017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4B53-D952-4951-A5B0-49134771C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34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EC31-A342-4277-90EE-3EDFCA5105D2}" type="datetimeFigureOut">
              <a:rPr lang="cs-CZ" smtClean="0"/>
              <a:t>25.1.2017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4B53-D952-4951-A5B0-49134771C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5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1EC31-A342-4277-90EE-3EDFCA5105D2}" type="datetimeFigureOut">
              <a:rPr lang="cs-CZ" smtClean="0"/>
              <a:t>25.1.2017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74B53-D952-4951-A5B0-49134771C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52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800" b="1" dirty="0" err="1" smtClean="0"/>
              <a:t>Who</a:t>
            </a:r>
            <a:r>
              <a:rPr lang="cs-CZ" sz="8800" b="1" dirty="0" smtClean="0"/>
              <a:t> </a:t>
            </a:r>
            <a:r>
              <a:rPr lang="cs-CZ" sz="8800" b="1" dirty="0" err="1" smtClean="0"/>
              <a:t>am</a:t>
            </a:r>
            <a:r>
              <a:rPr lang="cs-CZ" sz="8800" b="1" dirty="0" smtClean="0"/>
              <a:t> I?</a:t>
            </a:r>
            <a:endParaRPr lang="cs-CZ" sz="8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6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 </a:t>
            </a:r>
            <a:r>
              <a:rPr lang="cs-CZ" dirty="0" err="1" smtClean="0"/>
              <a:t>am</a:t>
            </a:r>
            <a:r>
              <a:rPr lang="cs-CZ" dirty="0" smtClean="0"/>
              <a:t> ……………..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I‘ve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green </a:t>
            </a:r>
            <a:r>
              <a:rPr lang="cs-CZ" dirty="0" err="1" smtClean="0"/>
              <a:t>eyes</a:t>
            </a:r>
            <a:r>
              <a:rPr lang="cs-CZ" dirty="0" smtClean="0"/>
              <a:t> and </a:t>
            </a:r>
            <a:r>
              <a:rPr lang="cs-CZ" dirty="0" err="1" smtClean="0"/>
              <a:t>black</a:t>
            </a:r>
            <a:r>
              <a:rPr lang="cs-CZ" dirty="0" smtClean="0"/>
              <a:t> </a:t>
            </a:r>
            <a:r>
              <a:rPr lang="cs-CZ" dirty="0" err="1" smtClean="0"/>
              <a:t>hair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fingerboarding</a:t>
            </a:r>
            <a:endParaRPr lang="cs-CZ" dirty="0"/>
          </a:p>
        </p:txBody>
      </p:sp>
      <p:pic>
        <p:nvPicPr>
          <p:cNvPr id="2050" name="Picture 2" descr="C:\Users\Zuzka\Downloads\Scan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3083540" cy="424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………….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I‘ve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blue-green </a:t>
            </a:r>
            <a:r>
              <a:rPr lang="cs-CZ" dirty="0" err="1" smtClean="0"/>
              <a:t>eyes</a:t>
            </a:r>
            <a:endParaRPr lang="cs-CZ" dirty="0" smtClean="0"/>
          </a:p>
          <a:p>
            <a:r>
              <a:rPr lang="cs-CZ" dirty="0" err="1" smtClean="0"/>
              <a:t>I‘ve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brown</a:t>
            </a:r>
            <a:r>
              <a:rPr lang="cs-CZ" dirty="0" smtClean="0"/>
              <a:t> </a:t>
            </a:r>
            <a:r>
              <a:rPr lang="cs-CZ" dirty="0" err="1" smtClean="0"/>
              <a:t>hair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playing</a:t>
            </a:r>
            <a:r>
              <a:rPr lang="cs-CZ" dirty="0" smtClean="0"/>
              <a:t> PC </a:t>
            </a:r>
            <a:r>
              <a:rPr lang="cs-CZ" dirty="0" err="1" smtClean="0"/>
              <a:t>games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P.E., </a:t>
            </a:r>
            <a:r>
              <a:rPr lang="cs-CZ" dirty="0" err="1" smtClean="0"/>
              <a:t>Maths</a:t>
            </a:r>
            <a:r>
              <a:rPr lang="cs-CZ" dirty="0" smtClean="0"/>
              <a:t> and </a:t>
            </a:r>
            <a:r>
              <a:rPr lang="cs-CZ" dirty="0" err="1" smtClean="0"/>
              <a:t>English</a:t>
            </a:r>
            <a:endParaRPr lang="cs-CZ" dirty="0"/>
          </a:p>
        </p:txBody>
      </p:sp>
      <p:pic>
        <p:nvPicPr>
          <p:cNvPr id="3074" name="Picture 2" descr="C:\Users\Zuzka\Downloads\Scan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412" y="2348880"/>
            <a:ext cx="2792936" cy="38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64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 </a:t>
            </a:r>
            <a:r>
              <a:rPr lang="cs-CZ" dirty="0" err="1" smtClean="0"/>
              <a:t>am</a:t>
            </a:r>
            <a:r>
              <a:rPr lang="cs-CZ" dirty="0" smtClean="0"/>
              <a:t> …………..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tall</a:t>
            </a:r>
            <a:r>
              <a:rPr lang="cs-CZ" dirty="0" smtClean="0"/>
              <a:t> and </a:t>
            </a:r>
            <a:r>
              <a:rPr lang="cs-CZ" dirty="0" err="1" smtClean="0"/>
              <a:t>slim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I‘ve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green </a:t>
            </a:r>
            <a:r>
              <a:rPr lang="cs-CZ" dirty="0" err="1" smtClean="0"/>
              <a:t>eyes</a:t>
            </a:r>
            <a:r>
              <a:rPr lang="cs-CZ" dirty="0" smtClean="0"/>
              <a:t> and </a:t>
            </a:r>
            <a:r>
              <a:rPr lang="cs-CZ" dirty="0" err="1" smtClean="0"/>
              <a:t>brown</a:t>
            </a:r>
            <a:r>
              <a:rPr lang="cs-CZ" dirty="0" smtClean="0"/>
              <a:t> </a:t>
            </a:r>
            <a:r>
              <a:rPr lang="cs-CZ" dirty="0" err="1" smtClean="0"/>
              <a:t>hair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playing</a:t>
            </a:r>
            <a:r>
              <a:rPr lang="cs-CZ" dirty="0" smtClean="0"/>
              <a:t> </a:t>
            </a:r>
            <a:r>
              <a:rPr lang="cs-CZ" dirty="0" err="1" smtClean="0"/>
              <a:t>floorball</a:t>
            </a:r>
            <a:endParaRPr lang="cs-CZ" dirty="0"/>
          </a:p>
        </p:txBody>
      </p:sp>
      <p:pic>
        <p:nvPicPr>
          <p:cNvPr id="4098" name="Picture 2" descr="C:\Users\Zuzka\Downloads\Scan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2544368" cy="34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86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 </a:t>
            </a:r>
            <a:r>
              <a:rPr lang="cs-CZ" dirty="0" err="1" smtClean="0"/>
              <a:t>am</a:t>
            </a:r>
            <a:r>
              <a:rPr lang="cs-CZ" dirty="0" smtClean="0"/>
              <a:t>……………..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I‘m</a:t>
            </a:r>
            <a:r>
              <a:rPr lang="cs-CZ" dirty="0" smtClean="0"/>
              <a:t> </a:t>
            </a:r>
            <a:r>
              <a:rPr lang="cs-CZ" dirty="0" err="1" smtClean="0"/>
              <a:t>tall</a:t>
            </a:r>
            <a:r>
              <a:rPr lang="cs-CZ" dirty="0" smtClean="0"/>
              <a:t> and </a:t>
            </a:r>
            <a:r>
              <a:rPr lang="cs-CZ" dirty="0" err="1" smtClean="0"/>
              <a:t>slim</a:t>
            </a:r>
            <a:endParaRPr lang="cs-CZ" dirty="0" smtClean="0"/>
          </a:p>
          <a:p>
            <a:r>
              <a:rPr lang="cs-CZ" dirty="0" err="1" smtClean="0"/>
              <a:t>I‘ve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smtClean="0"/>
              <a:t>brown </a:t>
            </a:r>
            <a:r>
              <a:rPr lang="cs-CZ" dirty="0" err="1" smtClean="0"/>
              <a:t>hair</a:t>
            </a:r>
            <a:endParaRPr lang="cs-CZ" dirty="0" smtClean="0"/>
          </a:p>
          <a:p>
            <a:r>
              <a:rPr lang="cs-CZ" dirty="0" err="1" smtClean="0"/>
              <a:t>I‘ve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blue </a:t>
            </a:r>
            <a:r>
              <a:rPr lang="cs-CZ" dirty="0" err="1" smtClean="0"/>
              <a:t>eyes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historical</a:t>
            </a:r>
            <a:r>
              <a:rPr lang="cs-CZ" dirty="0" smtClean="0"/>
              <a:t> </a:t>
            </a:r>
            <a:r>
              <a:rPr lang="cs-CZ" dirty="0" err="1" smtClean="0"/>
              <a:t>fencing</a:t>
            </a:r>
            <a:endParaRPr lang="cs-CZ" dirty="0" smtClean="0"/>
          </a:p>
          <a:p>
            <a:r>
              <a:rPr lang="cs-CZ" dirty="0" smtClean="0"/>
              <a:t>I go </a:t>
            </a:r>
            <a:r>
              <a:rPr lang="cs-CZ" dirty="0" err="1" smtClean="0"/>
              <a:t>swimming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making</a:t>
            </a:r>
            <a:r>
              <a:rPr lang="cs-CZ" dirty="0" smtClean="0"/>
              <a:t> </a:t>
            </a:r>
            <a:r>
              <a:rPr lang="cs-CZ" dirty="0" err="1" smtClean="0"/>
              <a:t>films</a:t>
            </a:r>
            <a:endParaRPr lang="cs-CZ" dirty="0"/>
          </a:p>
        </p:txBody>
      </p:sp>
      <p:pic>
        <p:nvPicPr>
          <p:cNvPr id="5122" name="Picture 2" descr="C:\Users\Zuzka\Downloads\Scan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2894899" cy="398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15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 </a:t>
            </a:r>
            <a:r>
              <a:rPr lang="cs-CZ" dirty="0" err="1" smtClean="0"/>
              <a:t>name‘s</a:t>
            </a:r>
            <a:r>
              <a:rPr lang="cs-CZ" dirty="0" smtClean="0"/>
              <a:t>………..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I‘ve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blue </a:t>
            </a:r>
            <a:r>
              <a:rPr lang="cs-CZ" dirty="0" err="1" smtClean="0"/>
              <a:t>eyes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I‘ve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straight</a:t>
            </a:r>
            <a:r>
              <a:rPr lang="cs-CZ" dirty="0" smtClean="0"/>
              <a:t> blond </a:t>
            </a:r>
            <a:r>
              <a:rPr lang="cs-CZ" dirty="0" err="1" smtClean="0"/>
              <a:t>hair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wear</a:t>
            </a:r>
            <a:r>
              <a:rPr lang="cs-CZ" dirty="0" smtClean="0"/>
              <a:t> </a:t>
            </a:r>
            <a:r>
              <a:rPr lang="cs-CZ" dirty="0" err="1" smtClean="0"/>
              <a:t>glasses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playing</a:t>
            </a:r>
            <a:r>
              <a:rPr lang="cs-CZ" dirty="0" smtClean="0"/>
              <a:t> PC </a:t>
            </a:r>
            <a:r>
              <a:rPr lang="cs-CZ" dirty="0" err="1" smtClean="0"/>
              <a:t>games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English</a:t>
            </a:r>
            <a:r>
              <a:rPr lang="cs-CZ" dirty="0" smtClean="0"/>
              <a:t> and P.E.</a:t>
            </a:r>
            <a:endParaRPr lang="cs-CZ" dirty="0"/>
          </a:p>
        </p:txBody>
      </p:sp>
      <p:pic>
        <p:nvPicPr>
          <p:cNvPr id="6146" name="Picture 2" descr="C:\Users\Zuzka\Downloads\Scan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2950788" cy="405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 </a:t>
            </a:r>
            <a:r>
              <a:rPr lang="cs-CZ" dirty="0" err="1" smtClean="0"/>
              <a:t>name‘s</a:t>
            </a:r>
            <a:r>
              <a:rPr lang="cs-CZ" dirty="0" smtClean="0"/>
              <a:t>………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I‘ve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green </a:t>
            </a:r>
            <a:r>
              <a:rPr lang="cs-CZ" dirty="0" err="1" smtClean="0"/>
              <a:t>eyes</a:t>
            </a:r>
            <a:endParaRPr lang="cs-CZ" dirty="0" smtClean="0"/>
          </a:p>
          <a:p>
            <a:r>
              <a:rPr lang="cs-CZ" dirty="0" err="1" smtClean="0"/>
              <a:t>I‘ve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brown</a:t>
            </a:r>
            <a:r>
              <a:rPr lang="cs-CZ" dirty="0" smtClean="0"/>
              <a:t> </a:t>
            </a:r>
            <a:r>
              <a:rPr lang="cs-CZ" dirty="0" err="1" smtClean="0"/>
              <a:t>hair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floorball</a:t>
            </a:r>
            <a:endParaRPr lang="cs-CZ" dirty="0"/>
          </a:p>
        </p:txBody>
      </p:sp>
      <p:pic>
        <p:nvPicPr>
          <p:cNvPr id="7170" name="Picture 2" descr="C:\Users\Zuzka\Downloads\Scan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45587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 </a:t>
            </a:r>
            <a:r>
              <a:rPr lang="cs-CZ" dirty="0" err="1" smtClean="0"/>
              <a:t>am</a:t>
            </a:r>
            <a:r>
              <a:rPr lang="cs-CZ" dirty="0" smtClean="0"/>
              <a:t>…………….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I‘ve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long </a:t>
            </a:r>
            <a:r>
              <a:rPr lang="cs-CZ" dirty="0" err="1" smtClean="0"/>
              <a:t>brawn</a:t>
            </a:r>
            <a:r>
              <a:rPr lang="cs-CZ" dirty="0" smtClean="0"/>
              <a:t> </a:t>
            </a:r>
            <a:r>
              <a:rPr lang="cs-CZ" dirty="0" err="1" smtClean="0"/>
              <a:t>hair</a:t>
            </a:r>
            <a:endParaRPr lang="cs-CZ" dirty="0" smtClean="0"/>
          </a:p>
          <a:p>
            <a:r>
              <a:rPr lang="cs-CZ" dirty="0" err="1" smtClean="0"/>
              <a:t>I‘ve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brown</a:t>
            </a:r>
            <a:r>
              <a:rPr lang="cs-CZ" dirty="0" smtClean="0"/>
              <a:t> </a:t>
            </a:r>
            <a:r>
              <a:rPr lang="cs-CZ" dirty="0" err="1" smtClean="0"/>
              <a:t>eyes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swimming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cycling</a:t>
            </a:r>
            <a:r>
              <a:rPr lang="cs-CZ" dirty="0" smtClean="0"/>
              <a:t> and </a:t>
            </a:r>
            <a:r>
              <a:rPr lang="cs-CZ" dirty="0" err="1" smtClean="0"/>
              <a:t>painting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P.E., art and </a:t>
            </a:r>
            <a:r>
              <a:rPr lang="cs-CZ" dirty="0" err="1" smtClean="0"/>
              <a:t>history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maths</a:t>
            </a:r>
            <a:r>
              <a:rPr lang="cs-CZ" dirty="0" smtClean="0"/>
              <a:t>, </a:t>
            </a:r>
            <a:r>
              <a:rPr lang="cs-CZ" dirty="0" err="1" smtClean="0"/>
              <a:t>too</a:t>
            </a:r>
            <a:endParaRPr lang="cs-CZ" dirty="0"/>
          </a:p>
        </p:txBody>
      </p:sp>
      <p:pic>
        <p:nvPicPr>
          <p:cNvPr id="1026" name="Picture 2" descr="C:\Users\Zuzka\Downloads\Scan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8840"/>
            <a:ext cx="2893586" cy="397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6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……………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I‘ve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fair </a:t>
            </a:r>
            <a:r>
              <a:rPr lang="cs-CZ" dirty="0" err="1" smtClean="0"/>
              <a:t>hair</a:t>
            </a:r>
            <a:r>
              <a:rPr lang="cs-CZ" dirty="0" smtClean="0"/>
              <a:t> and green </a:t>
            </a:r>
            <a:r>
              <a:rPr lang="cs-CZ" dirty="0" err="1" smtClean="0"/>
              <a:t>eyes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athletics</a:t>
            </a:r>
            <a:r>
              <a:rPr lang="cs-CZ" dirty="0" smtClean="0"/>
              <a:t>, </a:t>
            </a:r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/>
              <a:t>running</a:t>
            </a:r>
            <a:endParaRPr lang="cs-CZ" dirty="0" smtClean="0"/>
          </a:p>
          <a:p>
            <a:r>
              <a:rPr lang="cs-CZ" dirty="0" err="1" smtClean="0"/>
              <a:t>I‘m</a:t>
            </a:r>
            <a:r>
              <a:rPr lang="cs-CZ" dirty="0" smtClean="0"/>
              <a:t> </a:t>
            </a:r>
            <a:r>
              <a:rPr lang="cs-CZ" dirty="0" err="1" smtClean="0"/>
              <a:t>tall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wear</a:t>
            </a:r>
            <a:r>
              <a:rPr lang="cs-CZ" dirty="0" smtClean="0"/>
              <a:t> </a:t>
            </a:r>
            <a:r>
              <a:rPr lang="cs-CZ" dirty="0" err="1" smtClean="0"/>
              <a:t>glasses</a:t>
            </a:r>
            <a:endParaRPr lang="cs-CZ" dirty="0"/>
          </a:p>
        </p:txBody>
      </p:sp>
      <p:pic>
        <p:nvPicPr>
          <p:cNvPr id="1026" name="Picture 2" descr="C:\Users\Zuzka\Downloads\Scan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875" y="2780928"/>
            <a:ext cx="2445757" cy="336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13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I </a:t>
            </a:r>
            <a:r>
              <a:rPr lang="cs-CZ" dirty="0" err="1" smtClean="0"/>
              <a:t>am</a:t>
            </a:r>
            <a:r>
              <a:rPr lang="cs-CZ" dirty="0" smtClean="0"/>
              <a:t> _______________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I‘ve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long </a:t>
            </a:r>
            <a:r>
              <a:rPr lang="cs-CZ" dirty="0" err="1" smtClean="0"/>
              <a:t>hair</a:t>
            </a:r>
            <a:r>
              <a:rPr lang="cs-CZ" dirty="0" smtClean="0"/>
              <a:t> and blue </a:t>
            </a:r>
            <a:r>
              <a:rPr lang="cs-CZ" dirty="0" err="1" smtClean="0"/>
              <a:t>eyes</a:t>
            </a:r>
            <a:r>
              <a:rPr lang="cs-CZ" dirty="0" smtClean="0"/>
              <a:t>. I </a:t>
            </a:r>
            <a:r>
              <a:rPr lang="cs-CZ" dirty="0" err="1" smtClean="0"/>
              <a:t>wear</a:t>
            </a:r>
            <a:r>
              <a:rPr lang="cs-CZ" dirty="0" smtClean="0"/>
              <a:t> </a:t>
            </a:r>
            <a:r>
              <a:rPr lang="cs-CZ" dirty="0" err="1" smtClean="0"/>
              <a:t>glasses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My </a:t>
            </a:r>
            <a:r>
              <a:rPr lang="cs-CZ" dirty="0" err="1" smtClean="0"/>
              <a:t>favourite</a:t>
            </a:r>
            <a:r>
              <a:rPr lang="cs-CZ" dirty="0" smtClean="0"/>
              <a:t> </a:t>
            </a:r>
            <a:r>
              <a:rPr lang="cs-CZ" dirty="0" err="1" smtClean="0"/>
              <a:t>colours</a:t>
            </a:r>
            <a:r>
              <a:rPr lang="cs-CZ" dirty="0" smtClean="0"/>
              <a:t> are blue and </a:t>
            </a:r>
            <a:r>
              <a:rPr lang="cs-CZ" dirty="0" err="1" smtClean="0"/>
              <a:t>purple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6" name="Picture 2" descr="C:\Users\Zuzka\Downloads\Sca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52936"/>
            <a:ext cx="251336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64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 </a:t>
            </a:r>
            <a:r>
              <a:rPr lang="cs-CZ" dirty="0" err="1" smtClean="0"/>
              <a:t>am</a:t>
            </a:r>
            <a:r>
              <a:rPr lang="cs-CZ" dirty="0" smtClean="0"/>
              <a:t> _________________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I‘ve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long </a:t>
            </a:r>
            <a:r>
              <a:rPr lang="cs-CZ" dirty="0" err="1" smtClean="0"/>
              <a:t>brown</a:t>
            </a:r>
            <a:r>
              <a:rPr lang="cs-CZ" dirty="0" smtClean="0"/>
              <a:t> </a:t>
            </a:r>
            <a:r>
              <a:rPr lang="cs-CZ" dirty="0" err="1" smtClean="0"/>
              <a:t>hair</a:t>
            </a:r>
            <a:endParaRPr lang="cs-CZ" dirty="0" smtClean="0"/>
          </a:p>
          <a:p>
            <a:r>
              <a:rPr lang="cs-CZ" dirty="0" err="1" smtClean="0"/>
              <a:t>I‘ve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blue </a:t>
            </a:r>
            <a:r>
              <a:rPr lang="cs-CZ" dirty="0" err="1" smtClean="0"/>
              <a:t>eyes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wear</a:t>
            </a:r>
            <a:r>
              <a:rPr lang="cs-CZ" dirty="0" smtClean="0"/>
              <a:t> </a:t>
            </a:r>
            <a:r>
              <a:rPr lang="cs-CZ" dirty="0" err="1" smtClean="0"/>
              <a:t>glasses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Art and </a:t>
            </a:r>
            <a:r>
              <a:rPr lang="cs-CZ" dirty="0" err="1" smtClean="0"/>
              <a:t>English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don‘t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Maths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PC </a:t>
            </a:r>
            <a:r>
              <a:rPr lang="cs-CZ" dirty="0" err="1" smtClean="0"/>
              <a:t>games</a:t>
            </a:r>
            <a:r>
              <a:rPr lang="cs-CZ" dirty="0" smtClean="0"/>
              <a:t> </a:t>
            </a:r>
          </a:p>
          <a:p>
            <a:r>
              <a:rPr lang="cs-CZ" dirty="0" smtClean="0"/>
              <a:t>Pokémon </a:t>
            </a:r>
            <a:r>
              <a:rPr lang="cs-CZ" dirty="0" err="1" smtClean="0"/>
              <a:t>is</a:t>
            </a:r>
            <a:r>
              <a:rPr lang="cs-CZ" dirty="0" smtClean="0"/>
              <a:t> my </a:t>
            </a:r>
            <a:r>
              <a:rPr lang="cs-CZ" dirty="0" err="1" smtClean="0"/>
              <a:t>favourite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C:\Users\Zuzka\Downloads\Sca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2891049" cy="397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26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 </a:t>
            </a:r>
            <a:r>
              <a:rPr lang="cs-CZ" dirty="0" err="1" smtClean="0"/>
              <a:t>am</a:t>
            </a:r>
            <a:r>
              <a:rPr lang="cs-CZ" dirty="0" smtClean="0"/>
              <a:t> ______________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I‘ve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medium-</a:t>
            </a:r>
            <a:r>
              <a:rPr lang="cs-CZ" dirty="0" err="1" smtClean="0"/>
              <a:t>lenght</a:t>
            </a:r>
            <a:r>
              <a:rPr lang="cs-CZ" dirty="0" smtClean="0"/>
              <a:t> </a:t>
            </a:r>
            <a:r>
              <a:rPr lang="cs-CZ" dirty="0" err="1" smtClean="0"/>
              <a:t>brown</a:t>
            </a:r>
            <a:r>
              <a:rPr lang="cs-CZ" dirty="0" smtClean="0"/>
              <a:t> </a:t>
            </a:r>
            <a:r>
              <a:rPr lang="cs-CZ" dirty="0" err="1" smtClean="0"/>
              <a:t>hair</a:t>
            </a:r>
            <a:endParaRPr lang="cs-CZ" dirty="0" smtClean="0"/>
          </a:p>
          <a:p>
            <a:r>
              <a:rPr lang="cs-CZ" dirty="0" err="1" smtClean="0"/>
              <a:t>I‘ve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green </a:t>
            </a:r>
            <a:r>
              <a:rPr lang="cs-CZ" dirty="0" err="1" smtClean="0"/>
              <a:t>eyes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music, dancing, </a:t>
            </a:r>
            <a:r>
              <a:rPr lang="cs-CZ" dirty="0" err="1" smtClean="0"/>
              <a:t>drawing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playing</a:t>
            </a:r>
            <a:r>
              <a:rPr lang="cs-CZ" dirty="0" smtClean="0"/>
              <a:t> </a:t>
            </a:r>
            <a:r>
              <a:rPr lang="cs-CZ" dirty="0" err="1" smtClean="0"/>
              <a:t>tennis</a:t>
            </a:r>
            <a:endParaRPr lang="cs-CZ" dirty="0"/>
          </a:p>
        </p:txBody>
      </p:sp>
      <p:pic>
        <p:nvPicPr>
          <p:cNvPr id="3074" name="Picture 2" descr="C:\Users\Zuzka\Downloads\Scan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43" y="2420888"/>
            <a:ext cx="298461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88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 </a:t>
            </a:r>
            <a:r>
              <a:rPr lang="cs-CZ" dirty="0" err="1" smtClean="0"/>
              <a:t>name‘s</a:t>
            </a:r>
            <a:r>
              <a:rPr lang="cs-CZ" dirty="0" smtClean="0"/>
              <a:t>______________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I‘ve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curly</a:t>
            </a:r>
            <a:r>
              <a:rPr lang="cs-CZ" dirty="0" smtClean="0"/>
              <a:t> </a:t>
            </a:r>
            <a:r>
              <a:rPr lang="cs-CZ" dirty="0" err="1" smtClean="0"/>
              <a:t>black</a:t>
            </a:r>
            <a:r>
              <a:rPr lang="cs-CZ" dirty="0" smtClean="0"/>
              <a:t> </a:t>
            </a:r>
            <a:r>
              <a:rPr lang="cs-CZ" dirty="0" err="1" smtClean="0"/>
              <a:t>hair</a:t>
            </a:r>
            <a:endParaRPr lang="cs-CZ" dirty="0" smtClean="0"/>
          </a:p>
          <a:p>
            <a:r>
              <a:rPr lang="cs-CZ" dirty="0" err="1" smtClean="0"/>
              <a:t>I‘ve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brown</a:t>
            </a:r>
            <a:r>
              <a:rPr lang="cs-CZ" dirty="0" smtClean="0"/>
              <a:t> </a:t>
            </a:r>
            <a:r>
              <a:rPr lang="cs-CZ" dirty="0" err="1" smtClean="0"/>
              <a:t>eyes</a:t>
            </a:r>
            <a:endParaRPr lang="cs-CZ" dirty="0" smtClean="0"/>
          </a:p>
          <a:p>
            <a:r>
              <a:rPr lang="cs-CZ" dirty="0" err="1" smtClean="0"/>
              <a:t>I‘ve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older</a:t>
            </a:r>
            <a:r>
              <a:rPr lang="cs-CZ" dirty="0" smtClean="0"/>
              <a:t> </a:t>
            </a:r>
            <a:r>
              <a:rPr lang="cs-CZ" dirty="0" err="1" smtClean="0"/>
              <a:t>brother</a:t>
            </a:r>
            <a:endParaRPr lang="cs-CZ" dirty="0" smtClean="0"/>
          </a:p>
          <a:p>
            <a:r>
              <a:rPr lang="cs-CZ" dirty="0" smtClean="0"/>
              <a:t>I love hip-hop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playin</a:t>
            </a:r>
            <a:r>
              <a:rPr lang="cs-CZ" dirty="0" smtClean="0"/>
              <a:t> </a:t>
            </a:r>
            <a:r>
              <a:rPr lang="cs-CZ" dirty="0" err="1" smtClean="0"/>
              <a:t>tennis</a:t>
            </a:r>
            <a:r>
              <a:rPr lang="cs-CZ" dirty="0" smtClean="0"/>
              <a:t>, but </a:t>
            </a:r>
            <a:r>
              <a:rPr lang="cs-CZ" dirty="0" err="1" smtClean="0"/>
              <a:t>I‘m</a:t>
            </a:r>
            <a:r>
              <a:rPr lang="cs-CZ" dirty="0" smtClean="0"/>
              <a:t> not 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endParaRPr lang="cs-CZ" dirty="0"/>
          </a:p>
        </p:txBody>
      </p:sp>
      <p:pic>
        <p:nvPicPr>
          <p:cNvPr id="4098" name="Picture 2" descr="C:\Users\Zuzka\Downloads\Scan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318" y="1340768"/>
            <a:ext cx="2984616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3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I </a:t>
            </a:r>
            <a:r>
              <a:rPr lang="cs-CZ" dirty="0" err="1" smtClean="0"/>
              <a:t>am</a:t>
            </a:r>
            <a:r>
              <a:rPr lang="cs-CZ" dirty="0" smtClean="0"/>
              <a:t> _____________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I‘m</a:t>
            </a:r>
            <a:r>
              <a:rPr lang="cs-CZ" dirty="0" smtClean="0"/>
              <a:t> 11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endParaRPr lang="cs-CZ" dirty="0" smtClean="0"/>
          </a:p>
          <a:p>
            <a:r>
              <a:rPr lang="cs-CZ" dirty="0" err="1" smtClean="0"/>
              <a:t>I‘ve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short</a:t>
            </a:r>
            <a:r>
              <a:rPr lang="cs-CZ" dirty="0" smtClean="0"/>
              <a:t> </a:t>
            </a:r>
            <a:r>
              <a:rPr lang="cs-CZ" dirty="0" err="1" smtClean="0"/>
              <a:t>red</a:t>
            </a:r>
            <a:r>
              <a:rPr lang="cs-CZ" dirty="0" smtClean="0"/>
              <a:t> </a:t>
            </a:r>
            <a:r>
              <a:rPr lang="cs-CZ" dirty="0" err="1" smtClean="0"/>
              <a:t>hair</a:t>
            </a:r>
            <a:r>
              <a:rPr lang="cs-CZ" dirty="0" smtClean="0"/>
              <a:t> and blue </a:t>
            </a:r>
            <a:r>
              <a:rPr lang="cs-CZ" dirty="0" err="1" smtClean="0"/>
              <a:t>eyes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playing</a:t>
            </a:r>
            <a:r>
              <a:rPr lang="cs-CZ" dirty="0" smtClean="0"/>
              <a:t> PC </a:t>
            </a:r>
            <a:r>
              <a:rPr lang="cs-CZ" dirty="0" err="1" smtClean="0"/>
              <a:t>games</a:t>
            </a:r>
            <a:endParaRPr lang="cs-CZ" dirty="0"/>
          </a:p>
        </p:txBody>
      </p:sp>
      <p:pic>
        <p:nvPicPr>
          <p:cNvPr id="5122" name="Picture 2" descr="C:\Users\Zuzka\Downloads\Sca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4346"/>
            <a:ext cx="2808312" cy="386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87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___________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I‘ve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long fair </a:t>
            </a:r>
            <a:r>
              <a:rPr lang="cs-CZ" dirty="0" err="1" smtClean="0"/>
              <a:t>hair</a:t>
            </a:r>
            <a:endParaRPr lang="cs-CZ" dirty="0" smtClean="0"/>
          </a:p>
          <a:p>
            <a:r>
              <a:rPr lang="cs-CZ" dirty="0" smtClean="0"/>
              <a:t>My </a:t>
            </a:r>
            <a:r>
              <a:rPr lang="cs-CZ" dirty="0" err="1" smtClean="0"/>
              <a:t>eyes</a:t>
            </a:r>
            <a:r>
              <a:rPr lang="cs-CZ" dirty="0" smtClean="0"/>
              <a:t> are green</a:t>
            </a:r>
          </a:p>
          <a:p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hiking</a:t>
            </a:r>
            <a:endParaRPr lang="cs-CZ" dirty="0" smtClean="0"/>
          </a:p>
          <a:p>
            <a:r>
              <a:rPr lang="cs-CZ" dirty="0" smtClean="0"/>
              <a:t>I do </a:t>
            </a:r>
            <a:r>
              <a:rPr lang="cs-CZ" dirty="0" err="1" smtClean="0"/>
              <a:t>athletics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emoji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My </a:t>
            </a:r>
            <a:r>
              <a:rPr lang="cs-CZ" dirty="0" err="1" smtClean="0"/>
              <a:t>favourite</a:t>
            </a:r>
            <a:r>
              <a:rPr lang="cs-CZ" dirty="0" smtClean="0"/>
              <a:t> </a:t>
            </a:r>
            <a:r>
              <a:rPr lang="cs-CZ" dirty="0" err="1" smtClean="0"/>
              <a:t>colours</a:t>
            </a:r>
            <a:r>
              <a:rPr lang="cs-CZ" dirty="0" smtClean="0"/>
              <a:t> are blue and </a:t>
            </a:r>
            <a:r>
              <a:rPr lang="cs-CZ" dirty="0" err="1" smtClean="0"/>
              <a:t>black</a:t>
            </a:r>
            <a:endParaRPr lang="cs-CZ" dirty="0"/>
          </a:p>
        </p:txBody>
      </p:sp>
      <p:pic>
        <p:nvPicPr>
          <p:cNvPr id="6146" name="Picture 2" descr="C:\Users\Zuzka\Downloads\Scan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17707"/>
            <a:ext cx="2722808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69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I‘m</a:t>
            </a:r>
            <a:r>
              <a:rPr lang="cs-CZ" dirty="0" smtClean="0"/>
              <a:t>  _________________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I‘ve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short</a:t>
            </a:r>
            <a:r>
              <a:rPr lang="cs-CZ" dirty="0" smtClean="0"/>
              <a:t> </a:t>
            </a:r>
            <a:r>
              <a:rPr lang="cs-CZ" dirty="0" err="1" smtClean="0"/>
              <a:t>brown</a:t>
            </a:r>
            <a:r>
              <a:rPr lang="cs-CZ" dirty="0" smtClean="0"/>
              <a:t> </a:t>
            </a:r>
            <a:r>
              <a:rPr lang="cs-CZ" dirty="0" err="1" smtClean="0"/>
              <a:t>hair</a:t>
            </a:r>
            <a:r>
              <a:rPr lang="cs-CZ" dirty="0" smtClean="0"/>
              <a:t> and blue </a:t>
            </a:r>
            <a:r>
              <a:rPr lang="cs-CZ" dirty="0" err="1" smtClean="0"/>
              <a:t>eyes</a:t>
            </a:r>
            <a:endParaRPr lang="cs-CZ" dirty="0" smtClean="0"/>
          </a:p>
          <a:p>
            <a:r>
              <a:rPr lang="cs-CZ" dirty="0" err="1" smtClean="0"/>
              <a:t>I‘ve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blue </a:t>
            </a:r>
            <a:r>
              <a:rPr lang="cs-CZ" dirty="0" err="1" smtClean="0"/>
              <a:t>eyes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PC </a:t>
            </a:r>
            <a:r>
              <a:rPr lang="cs-CZ" dirty="0" err="1" smtClean="0"/>
              <a:t>games</a:t>
            </a:r>
            <a:endParaRPr lang="cs-CZ" dirty="0"/>
          </a:p>
        </p:txBody>
      </p:sp>
      <p:pic>
        <p:nvPicPr>
          <p:cNvPr id="7170" name="Picture 2" descr="C:\Users\Zuzka\Downloads\Scan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018782" cy="415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3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………….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I‘ve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brown</a:t>
            </a:r>
            <a:r>
              <a:rPr lang="cs-CZ" dirty="0" smtClean="0"/>
              <a:t> </a:t>
            </a:r>
            <a:r>
              <a:rPr lang="cs-CZ" dirty="0" err="1" smtClean="0"/>
              <a:t>eyes</a:t>
            </a:r>
            <a:r>
              <a:rPr lang="cs-CZ" dirty="0" smtClean="0"/>
              <a:t> and </a:t>
            </a:r>
            <a:r>
              <a:rPr lang="cs-CZ" dirty="0" err="1" smtClean="0"/>
              <a:t>brown</a:t>
            </a:r>
            <a:r>
              <a:rPr lang="cs-CZ" dirty="0" smtClean="0"/>
              <a:t> </a:t>
            </a:r>
            <a:r>
              <a:rPr lang="cs-CZ" dirty="0" err="1" smtClean="0"/>
              <a:t>hair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sports</a:t>
            </a:r>
            <a:r>
              <a:rPr lang="cs-CZ" dirty="0" smtClean="0"/>
              <a:t> and </a:t>
            </a:r>
            <a:r>
              <a:rPr lang="cs-CZ" dirty="0" err="1" smtClean="0"/>
              <a:t>console</a:t>
            </a:r>
            <a:r>
              <a:rPr lang="cs-CZ" dirty="0" smtClean="0"/>
              <a:t> </a:t>
            </a:r>
            <a:r>
              <a:rPr lang="cs-CZ" dirty="0" err="1" smtClean="0"/>
              <a:t>games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breaks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P.E. and </a:t>
            </a:r>
            <a:r>
              <a:rPr lang="cs-CZ" dirty="0" err="1" smtClean="0"/>
              <a:t>Maths</a:t>
            </a:r>
            <a:endParaRPr lang="cs-CZ" dirty="0"/>
          </a:p>
        </p:txBody>
      </p:sp>
      <p:pic>
        <p:nvPicPr>
          <p:cNvPr id="1026" name="Picture 2" descr="C:\Users\Zuzka\Downloads\Scan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2504043" cy="344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2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384</Words>
  <Application>Microsoft Office PowerPoint</Application>
  <PresentationFormat>Předvádění na obrazovce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Who am I?</vt:lpstr>
      <vt:lpstr>I am _______________</vt:lpstr>
      <vt:lpstr>I am _________________</vt:lpstr>
      <vt:lpstr>I am ______________</vt:lpstr>
      <vt:lpstr>My name‘s______________</vt:lpstr>
      <vt:lpstr>I am _____________</vt:lpstr>
      <vt:lpstr>My name is___________</vt:lpstr>
      <vt:lpstr>I‘m  _________________</vt:lpstr>
      <vt:lpstr>My name is ………….</vt:lpstr>
      <vt:lpstr>I am ……………..</vt:lpstr>
      <vt:lpstr>My name is………….</vt:lpstr>
      <vt:lpstr>I am …………..</vt:lpstr>
      <vt:lpstr>I am……………..</vt:lpstr>
      <vt:lpstr>My name‘s………..</vt:lpstr>
      <vt:lpstr>My name‘s………</vt:lpstr>
      <vt:lpstr>I am…………….</vt:lpstr>
      <vt:lpstr>My name is ……………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am I ?</dc:title>
  <dc:creator>Zuzka Jedličková</dc:creator>
  <cp:lastModifiedBy>Zuzka Jedličková</cp:lastModifiedBy>
  <cp:revision>19</cp:revision>
  <dcterms:created xsi:type="dcterms:W3CDTF">2017-01-16T08:45:58Z</dcterms:created>
  <dcterms:modified xsi:type="dcterms:W3CDTF">2017-01-25T06:40:07Z</dcterms:modified>
</cp:coreProperties>
</file>